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08233" y="1644571"/>
            <a:ext cx="4457631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Рисование</a:t>
            </a:r>
          </a:p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«Насекомые»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6569" y="5229200"/>
            <a:ext cx="8640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Пускай ребенок выберет, что ему больше нравиться, то насекомое и нарисует.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07414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260648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base"/>
            <a:r>
              <a:rPr lang="ru-RU" b="1" dirty="0"/>
              <a:t>Божья коровка</a:t>
            </a:r>
            <a:endParaRPr lang="ru-RU" dirty="0"/>
          </a:p>
          <a:p>
            <a:pPr fontAlgn="base"/>
            <a:r>
              <a:rPr lang="ru-RU" dirty="0"/>
              <a:t>А у божьей, у Коровки</a:t>
            </a:r>
            <a:br>
              <a:rPr lang="ru-RU" dirty="0"/>
            </a:br>
            <a:r>
              <a:rPr lang="ru-RU" dirty="0"/>
              <a:t>Крылья — пёстрые обновки.</a:t>
            </a:r>
            <a:br>
              <a:rPr lang="ru-RU" dirty="0"/>
            </a:br>
            <a:r>
              <a:rPr lang="ru-RU" dirty="0"/>
              <a:t>На спине у модных крошек</a:t>
            </a:r>
            <a:br>
              <a:rPr lang="ru-RU" dirty="0"/>
            </a:br>
            <a:r>
              <a:rPr lang="ru-RU" dirty="0"/>
              <a:t>Видим чёрные горошки.</a:t>
            </a:r>
          </a:p>
        </p:txBody>
      </p:sp>
      <p:pic>
        <p:nvPicPr>
          <p:cNvPr id="1026" name="Picture 2" descr="http://urokitvorchectva.ru/wp-content/uploads/2013/10/YVG7R40LB0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196752"/>
            <a:ext cx="3879696" cy="4279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dwdx0DKPd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419" y="2564904"/>
            <a:ext cx="3689503" cy="2449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09126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88640"/>
            <a:ext cx="4572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base"/>
            <a:r>
              <a:rPr lang="ru-RU" b="1" dirty="0"/>
              <a:t>Жук</a:t>
            </a:r>
            <a:endParaRPr lang="ru-RU" dirty="0"/>
          </a:p>
          <a:p>
            <a:pPr fontAlgn="base"/>
            <a:r>
              <a:rPr lang="ru-RU" dirty="0"/>
              <a:t>Жук жужжит весь день подряд.</a:t>
            </a:r>
            <a:br>
              <a:rPr lang="ru-RU" dirty="0"/>
            </a:br>
            <a:r>
              <a:rPr lang="ru-RU" dirty="0"/>
              <a:t>Утром, вечером и днем,</a:t>
            </a:r>
            <a:br>
              <a:rPr lang="ru-RU" dirty="0"/>
            </a:br>
            <a:r>
              <a:rPr lang="ru-RU" dirty="0"/>
              <a:t>Все ему уже твердят:</a:t>
            </a:r>
            <a:br>
              <a:rPr lang="ru-RU" dirty="0"/>
            </a:br>
            <a:r>
              <a:rPr lang="ru-RU" dirty="0"/>
              <a:t>От тебя жужжит весь дом!</a:t>
            </a:r>
            <a:br>
              <a:rPr lang="ru-RU" dirty="0"/>
            </a:br>
            <a:r>
              <a:rPr lang="ru-RU" dirty="0"/>
              <a:t>А жуку жужжать не лень,</a:t>
            </a:r>
            <a:br>
              <a:rPr lang="ru-RU" dirty="0"/>
            </a:br>
            <a:r>
              <a:rPr lang="ru-RU" dirty="0"/>
              <a:t>Он так развлекается,</a:t>
            </a:r>
            <a:br>
              <a:rPr lang="ru-RU" dirty="0"/>
            </a:br>
            <a:r>
              <a:rPr lang="ru-RU" dirty="0"/>
              <a:t>И жужжит он целый день,</a:t>
            </a:r>
            <a:br>
              <a:rPr lang="ru-RU" dirty="0"/>
            </a:br>
            <a:r>
              <a:rPr lang="ru-RU" dirty="0"/>
              <a:t>И не заикается!</a:t>
            </a:r>
          </a:p>
        </p:txBody>
      </p:sp>
      <p:pic>
        <p:nvPicPr>
          <p:cNvPr id="2050" name="Picture 2" descr="ZqjahvWqJP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501008"/>
            <a:ext cx="3005303" cy="2253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SJi7l1Xv58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1156288"/>
            <a:ext cx="3816424" cy="4336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68945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260648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base"/>
            <a:r>
              <a:rPr lang="ru-RU" b="1" dirty="0"/>
              <a:t/>
            </a:r>
            <a:br>
              <a:rPr lang="ru-RU" b="1" dirty="0"/>
            </a:br>
            <a:r>
              <a:rPr lang="ru-RU" b="1" dirty="0"/>
              <a:t>Стрекоза</a:t>
            </a:r>
            <a:endParaRPr lang="ru-RU" dirty="0"/>
          </a:p>
          <a:p>
            <a:pPr fontAlgn="base"/>
            <a:r>
              <a:rPr lang="ru-RU" dirty="0"/>
              <a:t>Что за чудо — стрекоза!</a:t>
            </a:r>
            <a:br>
              <a:rPr lang="ru-RU" dirty="0"/>
            </a:br>
            <a:r>
              <a:rPr lang="ru-RU" dirty="0"/>
              <a:t>Только крылья и глаза!</a:t>
            </a:r>
            <a:br>
              <a:rPr lang="ru-RU" dirty="0"/>
            </a:br>
            <a:r>
              <a:rPr lang="ru-RU" dirty="0"/>
              <a:t>В воздухе трепещет</a:t>
            </a:r>
            <a:br>
              <a:rPr lang="ru-RU" dirty="0"/>
            </a:br>
            <a:r>
              <a:rPr lang="ru-RU" dirty="0"/>
              <a:t>И на солнце блещет.</a:t>
            </a:r>
          </a:p>
        </p:txBody>
      </p:sp>
      <p:pic>
        <p:nvPicPr>
          <p:cNvPr id="3074" name="Picture 2" descr="KfKZqTF1H7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852936"/>
            <a:ext cx="3666881" cy="2683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-fnKwUTL7Y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1388174"/>
            <a:ext cx="3774809" cy="4148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502048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</Words>
  <Application>Microsoft Office PowerPoint</Application>
  <PresentationFormat>Экран (4:3)</PresentationFormat>
  <Paragraphs>9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SH-U</dc:creator>
  <cp:lastModifiedBy>SH-U</cp:lastModifiedBy>
  <cp:revision>2</cp:revision>
  <dcterms:created xsi:type="dcterms:W3CDTF">2020-05-23T18:48:45Z</dcterms:created>
  <dcterms:modified xsi:type="dcterms:W3CDTF">2020-05-23T19:00:11Z</dcterms:modified>
</cp:coreProperties>
</file>