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8233" y="1644571"/>
            <a:ext cx="44576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Рисование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«Насекомые»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6569" y="522920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Пускай ребенок выберет, что ему больше нравиться, то насекомое и нарисует.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074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b="1" dirty="0"/>
              <a:t>Божья коровка</a:t>
            </a:r>
            <a:endParaRPr lang="ru-RU" dirty="0"/>
          </a:p>
          <a:p>
            <a:pPr fontAlgn="base"/>
            <a:r>
              <a:rPr lang="ru-RU" dirty="0"/>
              <a:t>А у божьей, у Коровки</a:t>
            </a:r>
            <a:br>
              <a:rPr lang="ru-RU" dirty="0"/>
            </a:br>
            <a:r>
              <a:rPr lang="ru-RU" dirty="0"/>
              <a:t>Крылья — пёстрые обновки.</a:t>
            </a:r>
            <a:br>
              <a:rPr lang="ru-RU" dirty="0"/>
            </a:br>
            <a:r>
              <a:rPr lang="ru-RU" dirty="0"/>
              <a:t>На спине у модных крошек</a:t>
            </a:r>
            <a:br>
              <a:rPr lang="ru-RU" dirty="0"/>
            </a:br>
            <a:r>
              <a:rPr lang="ru-RU" dirty="0"/>
              <a:t>Видим чёрные горошки.</a:t>
            </a:r>
          </a:p>
        </p:txBody>
      </p:sp>
      <p:pic>
        <p:nvPicPr>
          <p:cNvPr id="1026" name="Picture 2" descr="http://urokitvorchectva.ru/wp-content/uploads/2013/10/YVG7R40LB0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96752"/>
            <a:ext cx="3879696" cy="427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dwdx0DKPd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9" y="2564904"/>
            <a:ext cx="3689503" cy="244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91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b="1" dirty="0"/>
              <a:t>Жук</a:t>
            </a:r>
            <a:endParaRPr lang="ru-RU" dirty="0"/>
          </a:p>
          <a:p>
            <a:pPr fontAlgn="base"/>
            <a:r>
              <a:rPr lang="ru-RU" dirty="0"/>
              <a:t>Жук жужжит весь день подряд.</a:t>
            </a:r>
            <a:br>
              <a:rPr lang="ru-RU" dirty="0"/>
            </a:br>
            <a:r>
              <a:rPr lang="ru-RU" dirty="0"/>
              <a:t>Утром, вечером и днем,</a:t>
            </a:r>
            <a:br>
              <a:rPr lang="ru-RU" dirty="0"/>
            </a:br>
            <a:r>
              <a:rPr lang="ru-RU" dirty="0"/>
              <a:t>Все ему уже твердят:</a:t>
            </a:r>
            <a:br>
              <a:rPr lang="ru-RU" dirty="0"/>
            </a:br>
            <a:r>
              <a:rPr lang="ru-RU" dirty="0"/>
              <a:t>От тебя жужжит весь дом!</a:t>
            </a:r>
            <a:br>
              <a:rPr lang="ru-RU" dirty="0"/>
            </a:br>
            <a:r>
              <a:rPr lang="ru-RU" dirty="0"/>
              <a:t>А жуку жужжать не лень,</a:t>
            </a:r>
            <a:br>
              <a:rPr lang="ru-RU" dirty="0"/>
            </a:br>
            <a:r>
              <a:rPr lang="ru-RU" dirty="0"/>
              <a:t>Он так развлекается,</a:t>
            </a:r>
            <a:br>
              <a:rPr lang="ru-RU" dirty="0"/>
            </a:br>
            <a:r>
              <a:rPr lang="ru-RU" dirty="0"/>
              <a:t>И жужжит он целый день,</a:t>
            </a:r>
            <a:br>
              <a:rPr lang="ru-RU" dirty="0"/>
            </a:br>
            <a:r>
              <a:rPr lang="ru-RU" dirty="0"/>
              <a:t>И не заикается!</a:t>
            </a:r>
          </a:p>
        </p:txBody>
      </p:sp>
      <p:pic>
        <p:nvPicPr>
          <p:cNvPr id="2050" name="Picture 2" descr="ZqjahvWqJ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3005303" cy="225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Ji7l1Xv58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528" y="1156288"/>
            <a:ext cx="3816424" cy="433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89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Стрекоза</a:t>
            </a:r>
            <a:endParaRPr lang="ru-RU" dirty="0"/>
          </a:p>
          <a:p>
            <a:pPr fontAlgn="base"/>
            <a:r>
              <a:rPr lang="ru-RU" dirty="0"/>
              <a:t>Что за чудо — стрекоза!</a:t>
            </a:r>
            <a:br>
              <a:rPr lang="ru-RU" dirty="0"/>
            </a:br>
            <a:r>
              <a:rPr lang="ru-RU" dirty="0"/>
              <a:t>Только крылья и глаза!</a:t>
            </a:r>
            <a:br>
              <a:rPr lang="ru-RU" dirty="0"/>
            </a:br>
            <a:r>
              <a:rPr lang="ru-RU" dirty="0"/>
              <a:t>В воздухе трепещет</a:t>
            </a:r>
            <a:br>
              <a:rPr lang="ru-RU" dirty="0"/>
            </a:br>
            <a:r>
              <a:rPr lang="ru-RU" dirty="0"/>
              <a:t>И на солнце блещет.</a:t>
            </a:r>
          </a:p>
        </p:txBody>
      </p:sp>
      <p:pic>
        <p:nvPicPr>
          <p:cNvPr id="3074" name="Picture 2" descr="KfKZqTF1H7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3666881" cy="26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-fnKwUTL7Y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388174"/>
            <a:ext cx="3774809" cy="414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020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2</cp:revision>
  <dcterms:created xsi:type="dcterms:W3CDTF">2020-05-23T18:48:45Z</dcterms:created>
  <dcterms:modified xsi:type="dcterms:W3CDTF">2020-05-23T19:00:11Z</dcterms:modified>
</cp:coreProperties>
</file>