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4" r:id="rId4"/>
    <p:sldId id="265" r:id="rId5"/>
    <p:sldId id="258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>
        <p:scale>
          <a:sx n="70" d="100"/>
          <a:sy n="70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3417A-EF90-4127-BF85-C5447E6276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3417A-EF90-4127-BF85-C5447E6276F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947A0-4CE0-40BA-88AC-5FDBB1308F6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openxmlformats.org/officeDocument/2006/relationships/image" Target="../media/image25.png"/><Relationship Id="rId3" Type="http://schemas.microsoft.com/office/2007/relationships/hdphoto" Target="../media/hdphoto4.wdp"/><Relationship Id="rId21" Type="http://schemas.microsoft.com/office/2007/relationships/hdphoto" Target="../media/hdphoto11.wdp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microsoft.com/office/2007/relationships/hdphoto" Target="../media/hdphoto9.wdp"/><Relationship Id="rId2" Type="http://schemas.openxmlformats.org/officeDocument/2006/relationships/image" Target="../media/image15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6.wdp"/><Relationship Id="rId5" Type="http://schemas.openxmlformats.org/officeDocument/2006/relationships/image" Target="../media/image17.png"/><Relationship Id="rId15" Type="http://schemas.microsoft.com/office/2007/relationships/hdphoto" Target="../media/hdphoto8.wdp"/><Relationship Id="rId10" Type="http://schemas.openxmlformats.org/officeDocument/2006/relationships/image" Target="../media/image21.png"/><Relationship Id="rId19" Type="http://schemas.microsoft.com/office/2007/relationships/hdphoto" Target="../media/hdphoto10.wdp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76672"/>
            <a:ext cx="36724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 Я хочу сегодня познакомить вас с новой профессией, которая называется КИНОЛОГ.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кто это и чем он занимается?</a:t>
            </a:r>
          </a:p>
          <a:p>
            <a:pPr algn="just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Дайте время ребенку подумать и дать ответ. Если он даст правильный ответ похвалите его, если нет, скажите ему: «А сейчас мы с тобой проверим прав ты был или нет».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кинолог — это специалист по собакам.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Кинолог занимается разведением и дрессировкой собак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нажимает левую кнопку мышки и вылетает картинка.</a:t>
            </a:r>
            <a:endParaRPr lang="ru-RU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.pinimg.com/originals/77/3a/d1/773ad142ee604794ca51f6ae5f8fb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921" y="476672"/>
            <a:ext cx="2952328" cy="556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59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38884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 были молодцы!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3789040"/>
            <a:ext cx="38884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2" name="Picture 4" descr="https://ukc-expert.ru/pluginfile.php/2028/mod_forum/post/2915/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7" y="2375014"/>
            <a:ext cx="3572006" cy="37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ukc-expert.ru/pluginfile.php/2028/mod_forum/post/2915/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572006" cy="375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5076" y="260648"/>
            <a:ext cx="38884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школы для собак, где их обучают.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вы рассказываете ребенку о профессии, он может листать картинки нажимая на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мышку</a:t>
            </a:r>
            <a:r>
              <a:rPr lang="ru-RU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картинок).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учебно-дрессировочных площадках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 собак-спасателей, поводырей для слепых, служебно-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разыскных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Натаскивает их на поиск взрывчатых и наркотических веществ. Инструктирует владельцев собак, как выдрессировать их домашних любимцев. Участвует в национальных и международных выставках, соревнованиях, конкурсах и смотрах собак. Сотрудничает с клубами любителей собак.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Кинологи работают в милиции, таможенной и пограничной службе, в питомниках по разведению собак, клубах собаководов.</a:t>
            </a:r>
          </a:p>
          <a:p>
            <a:endParaRPr lang="ru-RU" dirty="0"/>
          </a:p>
        </p:txBody>
      </p:sp>
      <p:pic>
        <p:nvPicPr>
          <p:cNvPr id="4" name="Picture 2" descr="https://avatars.mds.yandex.net/get-pdb/2712024/8d503aab-1d3c-44a2-b6e5-95378a2877d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152" y="908720"/>
            <a:ext cx="3481528" cy="47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s02.infourok.ru/uploads/ex/0914/00062393-5194ba4d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" t="5287" r="47913" b="5360"/>
          <a:stretch/>
        </p:blipFill>
        <p:spPr bwMode="auto">
          <a:xfrm>
            <a:off x="5049672" y="908720"/>
            <a:ext cx="3380008" cy="47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rostovgazeta.ru/attachments/bccd4b9597d4ce2a73e27bfd2ee10fb396c03a79/store/fill/1200/630/b536d7e63d06dc24a5021a6c409a562e6a5656094e089b0a1f4a937ef9bc/73c080e8f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3"/>
          <a:stretch/>
        </p:blipFill>
        <p:spPr bwMode="auto">
          <a:xfrm>
            <a:off x="4948152" y="407040"/>
            <a:ext cx="3709032" cy="271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interfax.by/upload/iblock/cb0/cb055faa9429b3edb878c806bf1ccf8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91" y="3128863"/>
            <a:ext cx="3771353" cy="29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hotos.smugmug.com/Military/470th-Red-Star-centre/i-Fg4jndD/0/b0e40d12/L/470th-Dog-training-centre_21-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00" y="425798"/>
            <a:ext cx="4049535" cy="27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pm1.narvii.com/6913/175935f24221b33b4d255fb788be7e33e98ddee1r1-582-400v2_h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69" y="3232100"/>
            <a:ext cx="4175398" cy="286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8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852936"/>
            <a:ext cx="33123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друзей четвероногих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 признанный знаток,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очень строгий,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Крепко держит поводок.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 он в собачьей школе,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команды выполнять.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боксеры, доги, колли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Назубок должны их знать.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(Кинолог.)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должны быть кинологи?</a:t>
            </a:r>
          </a:p>
          <a:p>
            <a:pPr algn="just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сказать :смелыми</a:t>
            </a:r>
            <a:r>
              <a:rPr lang="ru-RU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добрыми, умными.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Кинологи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обладать определенной смелостью при работе с разными собаками, любить животных, быть терпеливыми, доброжелательными.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692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76056" y="877362"/>
            <a:ext cx="3531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Задайте детям вопросы: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дрессирует кинолог?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он учит собак?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собаки помогают людям?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8917" y="221560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</a:rPr>
              <a:t>После этого можно не много отдохнуть, а потом поиграть.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ds04.infourok.ru/uploads/ex/1284/00068eab-fb647947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4" t="3553" b="26164"/>
          <a:stretch/>
        </p:blipFill>
        <p:spPr bwMode="auto">
          <a:xfrm>
            <a:off x="5015927" y="3068960"/>
            <a:ext cx="3457366" cy="275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2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8" y="22297"/>
            <a:ext cx="9130601" cy="1077218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10 ложек, которые растерял повар на кухне.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un9-54.userapi.com/c857620/v857620328/38a65/JAE5ZsI2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" y="980729"/>
            <a:ext cx="9174448" cy="586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3dlat.com/uploads/3dlat.com_26_19_facc_51e1679ad7c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2736304" cy="35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metspb.ru/wa-data/public/shop/products/23/10/1023/images/1681/1681.75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00" l="2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172">
            <a:off x="8336009" y="6209483"/>
            <a:ext cx="731191" cy="5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ametspb.ru/wa-data/public/shop/products/23/10/1023/images/1681/1681.750x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00" l="2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3999">
            <a:off x="3982590" y="4690408"/>
            <a:ext cx="600796" cy="48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ametspb.ru/wa-data/public/shop/products/23/10/1023/images/1681/168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00" l="2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172">
            <a:off x="456779" y="2000710"/>
            <a:ext cx="593167" cy="4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ametspb.ru/wa-data/public/shop/products/23/10/1023/images/1681/168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00" l="2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172">
            <a:off x="4100731" y="6162073"/>
            <a:ext cx="593167" cy="4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ametspb.ru/wa-data/public/shop/products/23/10/1023/images/1681/168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00" l="2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0846">
            <a:off x="2989320" y="1932491"/>
            <a:ext cx="593167" cy="4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ametspb.ru/wa-data/public/shop/products/23/10/1023/images/1681/168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00" l="2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761">
            <a:off x="4141397" y="3278469"/>
            <a:ext cx="593167" cy="4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ametspb.ru/wa-data/public/shop/products/23/10/1023/images/1681/168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00" l="2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172">
            <a:off x="7081515" y="3995920"/>
            <a:ext cx="593167" cy="4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ametspb.ru/wa-data/public/shop/products/23/10/1023/images/1681/168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00" l="2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3906">
            <a:off x="8484396" y="3565660"/>
            <a:ext cx="593167" cy="4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ametspb.ru/wa-data/public/shop/products/23/10/1023/images/1681/168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00" l="2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519">
            <a:off x="6587978" y="2298851"/>
            <a:ext cx="593167" cy="4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ametspb.ru/wa-data/public/shop/products/23/10/1023/images/1681/1681.750x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00" l="2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172">
            <a:off x="5464669" y="2298851"/>
            <a:ext cx="593167" cy="47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st2.depositphotos.com/4216129/10110/v/950/depositphotos_101106750-stock-illustration-hairdresser-vector-illustr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1" b="98633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34" r="16271"/>
          <a:stretch/>
        </p:blipFill>
        <p:spPr bwMode="auto">
          <a:xfrm>
            <a:off x="974063" y="1796686"/>
            <a:ext cx="2746720" cy="42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6853" y="260648"/>
            <a:ext cx="5558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предметы, которые принадлежат парикмахеру.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www.pinclipart.com/picdir/big/238-2382194_comb-hairdresser-barbershop-hair-dryer-hairbrush-clipar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7" b="41022"/>
          <a:stretch/>
        </p:blipFill>
        <p:spPr bwMode="auto">
          <a:xfrm>
            <a:off x="323528" y="238193"/>
            <a:ext cx="1136496" cy="225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www.pinclipart.com/picdir/big/238-2382194_comb-hairdresser-barbershop-hair-dryer-hairbrush-clipart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94" r="67472"/>
          <a:stretch/>
        </p:blipFill>
        <p:spPr bwMode="auto">
          <a:xfrm>
            <a:off x="5483435" y="656429"/>
            <a:ext cx="1341212" cy="16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pinclipart.com/picdir/big/238-2382194_comb-hairdresser-barbershop-hair-dryer-hairbrush-clipar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4" r="41323" b="61757"/>
          <a:stretch/>
        </p:blipFill>
        <p:spPr bwMode="auto">
          <a:xfrm>
            <a:off x="4350671" y="2322942"/>
            <a:ext cx="1132764" cy="145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pinclipart.com/picdir/big/238-2382194_comb-hairdresser-barbershop-hair-dryer-hairbrush-clipart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1" b="58540"/>
          <a:stretch/>
        </p:blipFill>
        <p:spPr bwMode="auto">
          <a:xfrm>
            <a:off x="6570879" y="4466144"/>
            <a:ext cx="1629863" cy="15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pinclipart.com/picdir/big/238-2382194_comb-hairdresser-barbershop-hair-dryer-hairbrush-clipar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315" r="19477"/>
          <a:stretch/>
        </p:blipFill>
        <p:spPr bwMode="auto">
          <a:xfrm>
            <a:off x="3347795" y="3782851"/>
            <a:ext cx="1258537" cy="231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ds04.infourok.ru/uploads/ex/0f65/0010769c-d44b377e/hello_html_m2a6c57f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5" b="100000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23" y="4941168"/>
            <a:ext cx="103104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pinclipart.com/picdir/big/218-2183494_drive-away-with-the-best-deal-taxi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012" y="1063569"/>
            <a:ext cx="2170894" cy="102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f0.pngfuel.com/png/181/540/red-syringe-vector-png-clip-ar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0" b="100000" l="220" r="995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109" y="1126218"/>
            <a:ext cx="151050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s://sun9-20.userapi.com/c855520/v855520301/1822c7/T8NT6KBUMOI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6" b="99669" l="166" r="993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92" y="2140397"/>
            <a:ext cx="2008684" cy="2008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avatars.mds.yandex.net/get-pdb/1779125/f1ab91f1-e460-40ff-917a-14233a598b30/s12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091" y="3819124"/>
            <a:ext cx="2089668" cy="287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img2.freepng.ru/20180513/juw/kisspng-rocket-spacecraft-5af89446246d90.7723887215262403261492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23222" r="74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70" r="23763"/>
          <a:stretch/>
        </p:blipFill>
        <p:spPr bwMode="auto">
          <a:xfrm rot="2741074">
            <a:off x="6906812" y="-112826"/>
            <a:ext cx="1423659" cy="24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ru.fishki.net/picsw/042013/05/post/taynik/taynik-0007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868" b="100000" l="5000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9" y="4906495"/>
            <a:ext cx="2521369" cy="185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s://st.depositphotos.com/1008244/4571/v/950/depositphotos_45719121-stock-illustration-fire-extinguisher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332" y="303355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9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s://ds05.infourok.ru/uploads/ex/1379/00029800-962cbb2e/img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0182" r="6628" b="4543"/>
          <a:stretch/>
        </p:blipFill>
        <p:spPr bwMode="auto">
          <a:xfrm>
            <a:off x="30671" y="0"/>
            <a:ext cx="9113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originals/49/56/2c/49562cb39000d34674e691687f27ce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78" y="1"/>
            <a:ext cx="91625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476672"/>
            <a:ext cx="3549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cs typeface="Arabic Typesetting" panose="03020402040406030203" pitchFamily="66" charset="-78"/>
              </a:rPr>
              <a:t>Что лишнее?</a:t>
            </a:r>
            <a:endParaRPr lang="ru-RU" sz="4400" b="1" i="1" dirty="0"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493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avvinaei.ucoz.ru/uchenikam/klass-2/urok-17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476672"/>
            <a:ext cx="3549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cs typeface="Arabic Typesetting" panose="03020402040406030203" pitchFamily="66" charset="-78"/>
              </a:rPr>
              <a:t>Что лишнее?</a:t>
            </a:r>
            <a:endParaRPr lang="ru-RU" sz="4400" b="1" i="1" dirty="0"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7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originals/ea/0c/ee/ea0cee9cccbf1ebf44b22eab50878b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7" y="0"/>
            <a:ext cx="9144000" cy="684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72" y="5949280"/>
            <a:ext cx="3549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cs typeface="Arabic Typesetting" panose="03020402040406030203" pitchFamily="66" charset="-78"/>
              </a:rPr>
              <a:t>Что лишнее?</a:t>
            </a:r>
            <a:endParaRPr lang="ru-RU" sz="4400" b="1" i="1" dirty="0"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1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mybook</Template>
  <TotalTime>139</TotalTime>
  <Words>324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GGGic230</dc:creator>
  <cp:lastModifiedBy>byte</cp:lastModifiedBy>
  <cp:revision>16</cp:revision>
  <dcterms:created xsi:type="dcterms:W3CDTF">2015-01-03T17:45:41Z</dcterms:created>
  <dcterms:modified xsi:type="dcterms:W3CDTF">2020-04-12T17:48:00Z</dcterms:modified>
</cp:coreProperties>
</file>