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2" r:id="rId2"/>
    <p:sldId id="275" r:id="rId3"/>
    <p:sldId id="272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6" r:id="rId16"/>
    <p:sldId id="277" r:id="rId17"/>
    <p:sldId id="28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EEF0C-EBE7-4672-8179-4098F5C502B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63257-668F-42D8-841A-3FA0A1492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30D01-44BE-42E6-AB15-1E5B54B0E4C5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F0CED-D28C-4B7B-9CEB-2AB082208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83EE7-AA86-4FD7-A72E-D3DC035265DA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FAE6-B87D-4B27-9324-8B7D920C5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9320E-F2F3-4F01-A3A2-5A639B04DF8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170D1-F363-4DED-A73A-762605DA6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206CF-ACC4-4796-8359-DCA763A3AD7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F794B-A5B2-47BD-847B-FA8B96234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9CFA7-A6EA-41D8-A452-460187E65414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6A45E-6107-45A1-A32E-6C104770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E7690-C625-4841-BFB4-382B1A9B485E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B368-91AD-4178-A445-B1726E487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B4BD4-AE5E-4CD5-BA84-041BC34DA72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BD82-92B1-440C-B202-41985D0CB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F9572-6812-4E26-8BD9-8D937A3C12C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2196E-F6DC-4279-A709-53A2F6DB8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06F4D-6E9F-49C7-A603-55D7B9EA9D6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EAAC8-106D-41D7-A331-817BC9ED5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6EE5-0100-4AB2-BC59-AF7D4D4DD2F7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E6804-B071-4242-9542-8EF3E3AD08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40BDF2-DE1E-4015-8F75-B7985E1581DE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9CC89D-CD5E-4168-9122-490ABB0E4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5" Type="http://schemas.openxmlformats.org/officeDocument/2006/relationships/image" Target="../media/image15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2.wav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5" Type="http://schemas.openxmlformats.org/officeDocument/2006/relationships/image" Target="../media/image17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newwindow=1&amp;tbm=isch&amp;sa=1&amp;ei=a4mgXMTZHKXKrgSA3aWwCg&amp;q=%D1%82%D0%B5%D1%80%D0%B5%D0%BC%D0%BE%D0%BA&amp;oq=%D1%82%D0%B5%D1%80%D0%B5%D0%BC%D0%BE%D0%BA&amp;gs_l=img.3..35i39l2j0i67l2j0j0i67l3j0l2.73659.74839..75723...0.0..0.168.854.0j7......1....1..gws-wiz-img.uO81YCFWLUY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com/search?newwindow=1&amp;tbm=isch&amp;sa=1&amp;ei=y4qgXO78KMbW6ATVgpeAAw&amp;q=%D1%82%D0%B5%D1%80%D0%B5%D0%BC%D0%BE%D0%BA&amp;oq=%D1%82%D0%B5%D1%80%D0%B5%D0%BC%D0%BE%D0%BA&amp;gs_l=img.3..35i39l2j0i67l2j0l3j0i67j0l2.17971.19465..22570...0.0..0.172.858.0j7......1....1..gws-wiz-img.8BMvSi2vUq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5" Type="http://schemas.openxmlformats.org/officeDocument/2006/relationships/image" Target="../media/image8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6.wav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5" Type="http://schemas.openxmlformats.org/officeDocument/2006/relationships/image" Target="../media/image11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nickdegolden.ru/wp-content/themes/real_estate_agent_7/images/skazka-terem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3"/>
          <a:srcRect l="5048" t="19408" r="8252" b="5444"/>
          <a:stretch>
            <a:fillRect/>
          </a:stretch>
        </p:blipFill>
        <p:spPr>
          <a:xfrm>
            <a:off x="5219700" y="188913"/>
            <a:ext cx="3924300" cy="1268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8"/>
              </a:clrFrom>
              <a:clrTo>
                <a:srgbClr val="FFFFF8">
                  <a:alpha val="0"/>
                </a:srgbClr>
              </a:clrTo>
            </a:clrChange>
          </a:blip>
          <a:srcRect l="64403" t="1413" r="17998" b="88692"/>
          <a:stretch>
            <a:fillRect/>
          </a:stretch>
        </p:blipFill>
        <p:spPr bwMode="auto">
          <a:xfrm>
            <a:off x="5357813" y="2500313"/>
            <a:ext cx="1257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001" t="36192" r="41998" b="50377"/>
          <a:stretch>
            <a:fillRect/>
          </a:stretch>
        </p:blipFill>
        <p:spPr bwMode="auto">
          <a:xfrm>
            <a:off x="2357438" y="1571625"/>
            <a:ext cx="1143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5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8"/>
              </a:clrFrom>
              <a:clrTo>
                <a:srgbClr val="FFFFF8">
                  <a:alpha val="0"/>
                </a:srgbClr>
              </a:clrTo>
            </a:clrChange>
          </a:blip>
          <a:srcRect l="64403" t="1413" r="17998" b="88692"/>
          <a:stretch>
            <a:fillRect/>
          </a:stretch>
        </p:blipFill>
        <p:spPr bwMode="auto">
          <a:xfrm>
            <a:off x="5357813" y="2500313"/>
            <a:ext cx="1257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001" t="36192" r="41998" b="50377"/>
          <a:stretch>
            <a:fillRect/>
          </a:stretch>
        </p:blipFill>
        <p:spPr bwMode="auto">
          <a:xfrm>
            <a:off x="2357438" y="1571625"/>
            <a:ext cx="1143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868" t="36192" r="-266" b="37512"/>
          <a:stretch>
            <a:fillRect/>
          </a:stretch>
        </p:blipFill>
        <p:spPr bwMode="auto">
          <a:xfrm>
            <a:off x="6929438" y="4200525"/>
            <a:ext cx="245745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85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16281E-6 C -0.02257 -0.02428 -0.03507 -0.05319 -0.05261 -0.0814 C -0.05938 -0.09204 -0.0658 -0.10106 -0.07327 -0.111 C -0.075 -0.11309 -0.07552 -0.11679 -0.07795 -0.1184 C -0.08872 -0.12604 -0.10677 -0.12766 -0.1165 -0.13806 " pathEditMode="relative" rAng="0" ptsTypes="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8"/>
              </a:clrFrom>
              <a:clrTo>
                <a:srgbClr val="FFFFF8">
                  <a:alpha val="0"/>
                </a:srgbClr>
              </a:clrTo>
            </a:clrChange>
          </a:blip>
          <a:srcRect l="64403" t="1413" r="17998" b="88692"/>
          <a:stretch>
            <a:fillRect/>
          </a:stretch>
        </p:blipFill>
        <p:spPr bwMode="auto">
          <a:xfrm>
            <a:off x="5357813" y="2500313"/>
            <a:ext cx="1257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001" t="36192" r="41998" b="50377"/>
          <a:stretch>
            <a:fillRect/>
          </a:stretch>
        </p:blipFill>
        <p:spPr bwMode="auto">
          <a:xfrm>
            <a:off x="2357438" y="1571625"/>
            <a:ext cx="1143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867" t="36192" r="13133" b="52498"/>
          <a:stretch>
            <a:fillRect/>
          </a:stretch>
        </p:blipFill>
        <p:spPr bwMode="auto">
          <a:xfrm>
            <a:off x="3857625" y="1071563"/>
            <a:ext cx="12144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3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0"/>
            <a:ext cx="635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001" t="36192" r="41998" b="50377"/>
          <a:stretch>
            <a:fillRect/>
          </a:stretch>
        </p:blipFill>
        <p:spPr bwMode="auto">
          <a:xfrm>
            <a:off x="2357438" y="1571625"/>
            <a:ext cx="1143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8"/>
              </a:clrFrom>
              <a:clrTo>
                <a:srgbClr val="FFFFF8">
                  <a:alpha val="0"/>
                </a:srgbClr>
              </a:clrTo>
            </a:clrChange>
          </a:blip>
          <a:srcRect l="64403" t="1413" r="17998" b="88692"/>
          <a:stretch>
            <a:fillRect/>
          </a:stretch>
        </p:blipFill>
        <p:spPr bwMode="auto">
          <a:xfrm>
            <a:off x="5357813" y="2500313"/>
            <a:ext cx="1257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Рисунок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867" t="36192" r="13133" b="52498"/>
          <a:stretch>
            <a:fillRect/>
          </a:stretch>
        </p:blipFill>
        <p:spPr bwMode="auto">
          <a:xfrm>
            <a:off x="3857625" y="1071563"/>
            <a:ext cx="12144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2" t="32233" r="63466" b="36569"/>
          <a:stretch>
            <a:fillRect/>
          </a:stretch>
        </p:blipFill>
        <p:spPr bwMode="auto">
          <a:xfrm>
            <a:off x="-285750" y="1857375"/>
            <a:ext cx="328612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20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46 -0.35823 C 0.10989 -0.37072 0.11441 -0.38876 0.11979 -0.39917 C 0.12708 -0.42761 0.13437 -0.45606 0.13975 -0.4852 C 0.14236 -0.49908 0.14253 -0.51596 0.15208 -0.52452 C 0.15503 -0.53562 0.15173 -0.52544 0.15816 -0.53654 C 0.16163 -0.54255 0.16284 -0.55088 0.16753 -0.55504 C 0.19097 -0.57563 0.21753 -0.58488 0.24583 -0.5858 C 0.26128 -0.58626 0.27656 -0.5858 0.29201 -0.5858 " pathEditMode="relative" rAng="0" ptsTypes="fff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-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 l="2402" t="66824" r="56265" b="2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37">
    <p:sndAc>
      <p:stSnd>
        <p:snd r:embed="rId3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AutoShape 2" descr="ÐÐ°ÑÑÐ¸Ð½ÐºÐ¸ Ð¿Ð¾ Ð·Ð°Ð¿ÑÐ¾ÑÑ Ð·Ð²ÐµÑÐ¸ ÑÑÐ¾ÑÑ Ð´Ð¾Ð¼" hidden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7650" name="AutoShape 4" descr="ÐÐ°ÑÑÐ¸Ð½ÐºÐ¸ Ð¿Ð¾ Ð·Ð°Ð¿ÑÐ¾ÑÑ Ð·Ð²ÐµÑÐ¸ ÑÑÐ¾ÑÑ Ð´Ð¾Ð¼" hidden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7651" name="AutoShape 6" descr="ÐÐ°ÑÑÐ¸Ð½ÐºÐ¸ Ð¿Ð¾ Ð·Ð°Ð¿ÑÐ¾ÑÑ Ð·Ð²ÐµÑÐ¸ ÑÑÐ¾ÑÑ Ð´Ð¾Ð¼" hidden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7652" name="Picture 8" descr="ÐÐ°ÑÑÐ¸Ð½ÐºÐ¸ Ð¿Ð¾ Ð·Ð°Ð¿ÑÐ¾ÑÑ cart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nickdegolden.ru/wp-content/themes/real_estate_agent_7/images/skazka-teremo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ÐÐ°ÑÑÐ¸Ð½ÐºÐ¸ Ð¿Ð¾ Ð·Ð°Ð¿ÑÐ¾ÑÑ Ð¶ÐµÐ»ÑÑÐ¹ ÑÐ¾Ð½ Ðº ÑÐ»Ð°Ð¹Ð´Ñ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0" y="564356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  <a:hlinkClick r:id="rId3"/>
              </a:rPr>
              <a:t>4.</a:t>
            </a:r>
            <a:r>
              <a:rPr lang="en-US">
                <a:latin typeface="Calibri" pitchFamily="34" charset="0"/>
                <a:hlinkClick r:id="rId3"/>
              </a:rPr>
              <a:t>https://www.google.com/search?newwindow=1&amp;tbm=isch&amp;sa=1&amp;ei=a4mgXMTZHKXKrgSA3aWwCg&amp;q=%D1%82%D0%B5%D1%80%D0%B5%D0%BC%D0%BE%D0%BA&amp;oq=%D1%82%D0%B5%D1%80%D0%B5%D0%BC%D0%BE%D0%BA&amp;gs_l=img.3..35i39l2j0i67l2j0j0i67l3j0l2.73659.74839..75723...0.0..0.168.854.0j7......1....1..gws-wiz-img.uO81YCFWLUY#imgrc=R49lPC8GgFaM4M:</a:t>
            </a:r>
            <a:endParaRPr lang="ru-RU">
              <a:latin typeface="Calibri" pitchFamily="34" charset="0"/>
            </a:endParaRPr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0" y="3929063"/>
            <a:ext cx="9144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  <a:hlinkClick r:id="rId3"/>
              </a:rPr>
              <a:t>3.</a:t>
            </a:r>
            <a:r>
              <a:rPr lang="en-US">
                <a:latin typeface="Calibri" pitchFamily="34" charset="0"/>
                <a:hlinkClick r:id="rId3"/>
              </a:rPr>
              <a:t>https://www.google.com/search?newwindow=1&amp;tbm=isch&amp;sa=1&amp;ei=a4mgXMTZHKXKrgSA3aWwCg&amp;q=%D1%82%D0%B5%D1%80%D0%B5%D0%BC%D0%BE%D0%BA&amp;oq=%D1%82%D0%B5%D1%80%D0%B5%D0%BC%D0%BE%D0%BA&amp;gs_l=img.3..35i39l2j0i67l2j0j0i67l3j0l2.73659.74839..75723...0.0..0.168.854.0j7......1....1..gws-wiz-img.uO81YCFWLUY#imgdii=NvWZ7yS0RAbOqM:&amp;imgrc=IiDuoIHqzkOCKM:</a:t>
            </a:r>
            <a:endParaRPr lang="ru-RU">
              <a:latin typeface="Calibri" pitchFamily="34" charset="0"/>
            </a:endParaRPr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0" y="2286000"/>
            <a:ext cx="89296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  <a:hlinkClick r:id="rId3"/>
              </a:rPr>
              <a:t>2.</a:t>
            </a:r>
            <a:r>
              <a:rPr lang="en-US">
                <a:latin typeface="Calibri" pitchFamily="34" charset="0"/>
                <a:hlinkClick r:id="rId3"/>
              </a:rPr>
              <a:t>https://www.google.com/search?newwindow=1&amp;tbm=isch&amp;sa=1&amp;ei=a4mgXMTZHKXKrgSA3aWwCg&amp;q=%D1%82%D0%B5%D1%80%D0%B5%D0%BC%D0%BE%D0%BA&amp;oq=%D1%82%D0%B5%D1%80%D0%B5%D0%BC%D0%BE%D0%BA&amp;gs_l=img.3..35i39l2j0i67l2j0j0i67l3j0l2.73659.74839..75723...0.0..0.168.854.0j7......1....1..gws-wiz-img.uO81YCFWLUY#imgdii=3pYg1pxzSxMoIM:&amp;imgrc=IiDuoIHqzkOCKM:</a:t>
            </a:r>
            <a:endParaRPr lang="ru-RU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71500"/>
            <a:ext cx="8858250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  <a:hlinkClick r:id="rId4"/>
              </a:rPr>
              <a:t>1.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  <a:hlinkClick r:id="rId4"/>
              </a:rPr>
              <a:t>https://www.google.com/search?newwindow=1&amp;tbm=isch&amp;sa=1&amp;ei=y4qgXO78KMbW6ATVgpeAAw&amp;q=%D1%82%D0%B5%D1%80%D0%B5%D0%BC%D0%BE%D0%BA&amp;oq=%D1%82%D0%B5%D1%80%D0%B5%D0%BC%D0%BE%D0%BA&amp;gs_l=img.3..35i39l2j0i67l2j0l3j0i67j0l2.17971.19465..22570...0.0..0.172.858.0j7......1....1..gws-wiz-img.8BMvSi2vUqA#imgdii=LnBdD8AuVT7nbM:&amp;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  <a:hlinkClick r:id="rId4"/>
              </a:rPr>
              <a:t>imgrc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  <a:hlinkClick r:id="rId4"/>
              </a:rPr>
              <a:t>=cNpech_CVs1mpM: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9702" name="TextBox 6"/>
          <p:cNvSpPr txBox="1">
            <a:spLocks noChangeArrowheads="1"/>
          </p:cNvSpPr>
          <p:nvPr/>
        </p:nvSpPr>
        <p:spPr bwMode="auto">
          <a:xfrm>
            <a:off x="714375" y="0"/>
            <a:ext cx="714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2060"/>
                </a:solidFill>
                <a:latin typeface="Calibri" pitchFamily="34" charset="0"/>
              </a:rPr>
              <a:t>Ссылки  в интернете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0"/>
            <a:ext cx="635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6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0"/>
            <a:ext cx="635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000" t="14796" r="1199" b="64468"/>
          <a:stretch>
            <a:fillRect/>
          </a:stretch>
        </p:blipFill>
        <p:spPr bwMode="auto">
          <a:xfrm>
            <a:off x="7800975" y="4762500"/>
            <a:ext cx="13430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7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-0.03145 C -0.02864 -0.03284 -0.03385 -0.03215 -0.03802 -0.03515 C -0.04097 -0.03654 -0.04166 -0.04163 -0.04392 -0.04464 C -0.05208 -0.05527 -0.05052 -0.05319 -0.06111 -0.05712 C -0.08316 -0.08141 -0.10503 -0.09459 -0.13576 -0.1013 C -0.15191 -0.11332 -0.17031 -0.1265 -0.19028 -0.1265 " pathEditMode="relative" rAng="0" ptsTypes="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-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0"/>
            <a:ext cx="635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5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0"/>
            <a:ext cx="6357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66447"/>
          <a:stretch>
            <a:fillRect/>
          </a:stretch>
        </p:blipFill>
        <p:spPr bwMode="auto">
          <a:xfrm>
            <a:off x="0" y="4991100"/>
            <a:ext cx="140017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39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9 -0.00231 C 0.27309 -0.00416 0.34375 -0.00601 0.54028 -0.00439 C 0.55104 -0.0037 0.56198 -0.00393 0.57275 -0.00231 C 0.57952 -0.00139 0.58594 0.00254 0.59271 0.0037 C 0.61129 0.01226 0.63438 0.00578 0.65261 0.0037 C 0.66163 0.00162 0.67084 -0.00278 0.67882 -0.00856 C 0.68212 -0.01087 0.68802 -0.01665 0.68802 -0.01665 C 0.69097 -0.02845 0.68681 -0.03515 0.68351 -0.04533 C 0.68038 -0.05458 0.6816 -0.0592 0.6757 -0.06591 C 0.67136 -0.07077 0.66459 -0.06915 0.65886 -0.07007 C 0.64479 -0.07562 0.66927 -0.06637 0.63577 -0.07401 C 0.63264 -0.0747 0.62657 -0.07817 0.62657 -0.07817 " pathEditMode="relative" ptsTypes="fffffffffffA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8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403" t="1413" r="17998" b="78984"/>
          <a:stretch>
            <a:fillRect/>
          </a:stretch>
        </p:blipFill>
        <p:spPr bwMode="auto">
          <a:xfrm>
            <a:off x="214313" y="4876800"/>
            <a:ext cx="12573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8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39 -0.0104 C 0.07621 -0.0185 0.08559 -0.02613 0.09236 -0.03075 C 0.09409 -0.03307 0.09531 -0.03584 0.09722 -0.03769 C 0.09878 -0.03908 0.10104 -0.03862 0.10225 -0.04001 C 0.10607 -0.04394 0.10833 -0.04995 0.11215 -0.05365 C 0.11562 -0.05666 0.12222 -0.06267 0.12222 -0.06244 C 0.1276 -0.07354 0.12743 -0.0747 0.13715 -0.07192 C 0.14323 -0.06313 0.14965 -0.05619 0.15538 -0.04671 C 0.16302 -0.0333 0.16632 -0.02289 0.17847 -0.01734 C 0.19114 -0.0215 0.18264 -0.02266 0.1901 -0.03307 C 0.19496 -0.03977 0.20191 -0.04463 0.20677 -0.05134 C 0.20816 -0.05319 0.2085 -0.05643 0.21024 -0.05804 C 0.21198 -0.05966 0.21458 -0.05943 0.21666 -0.06036 C 0.22378 -0.07007 0.22326 -0.07308 0.2335 -0.06961 C 0.24219 -0.06128 0.2368 -0.0666 0.24844 -0.05134 C 0.25121 -0.04741 0.25208 -0.04162 0.25503 -0.03769 C 0.25659 -0.03538 0.2585 -0.0333 0.26007 -0.03075 C 0.2625 -0.02636 0.26666 -0.01734 0.26666 -0.01688 C 0.27795 -0.02127 0.28646 -0.03469 0.29809 -0.04001 C 0.30399 -0.04625 0.31059 -0.05134 0.31649 -0.05804 C 0.32187 -0.06406 0.32534 -0.07331 0.32969 -0.08071 C 0.34045 -0.07562 0.32969 -0.08279 0.33628 -0.07192 C 0.3375 -0.06984 0.33958 -0.06868 0.34132 -0.06729 C 0.34392 -0.05643 0.3467 -0.05411 0.35469 -0.05134 C 0.36319 -0.04347 0.371 -0.03399 0.37951 -0.02613 C 0.38715 -0.04232 0.38281 -0.03723 0.39114 -0.0444 C 0.39583 -0.05457 0.40364 -0.0555 0.41094 -0.06267 C 0.4184 -0.06984 0.42448 -0.07747 0.43264 -0.08302 C 0.43368 -0.08533 0.43403 -0.0888 0.43594 -0.08973 C 0.44201 -0.09297 0.4408 -0.08371 0.44253 -0.08071 C 0.44375 -0.07863 0.44583 -0.0777 0.44757 -0.07608 C 0.45069 -0.06383 0.45955 -0.04417 0.46909 -0.04001 C 0.47309 -0.03214 0.47569 -0.02937 0.48246 -0.02613 C 0.48837 -0.03237 0.49288 -0.04116 0.49913 -0.04671 C 0.51094 -0.05781 0.50607 -0.05203 0.51389 -0.06267 C 0.52344 -0.05828 0.51493 -0.06359 0.52222 -0.05365 C 0.52795 -0.04602 0.53559 -0.03723 0.54201 -0.03075 C 0.54409 -0.02867 0.5467 -0.02821 0.54878 -0.02613 C 0.55052 -0.02451 0.55191 -0.0215 0.55382 -0.01965 C 0.55694 -0.01618 0.56371 -0.0104 0.56371 -0.01017 C 0.56771 -0.00254 0.57066 0.00024 0.57708 0.00324 C 0.58628 0.01272 0.60399 0.02521 0.6151 0.03053 C 0.62014 0.02961 0.62552 0.03053 0.63003 0.02822 C 0.63212 0.02706 0.63212 0.02359 0.63333 0.02151 C 0.64028 0.01018 0.64878 0.00209 0.65521 -0.0104 C 0.65694 -0.01873 0.65868 -0.02682 0.65989 -0.03538 C 0.65989 -0.03561 0.65903 -0.07053 0.65521 -0.07608 C 0.65173 -0.08071 0.64496 -0.08973 0.64496 -0.0895 " pathEditMode="relative" rAng="0" ptsTypes="fffffffffffffffffffffffffffffffffffffffffffffff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8"/>
              </a:clrFrom>
              <a:clrTo>
                <a:srgbClr val="FFFFF8">
                  <a:alpha val="0"/>
                </a:srgbClr>
              </a:clrTo>
            </a:clrChange>
          </a:blip>
          <a:srcRect l="64403" t="1413" r="17998" b="88692"/>
          <a:stretch>
            <a:fillRect/>
          </a:stretch>
        </p:blipFill>
        <p:spPr bwMode="auto">
          <a:xfrm>
            <a:off x="5357813" y="2500313"/>
            <a:ext cx="1257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8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0"/>
            <a:ext cx="6357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735" t="15079" r="34665" b="75024"/>
          <a:stretch>
            <a:fillRect/>
          </a:stretch>
        </p:blipFill>
        <p:spPr bwMode="auto">
          <a:xfrm>
            <a:off x="3214688" y="3786188"/>
            <a:ext cx="1400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82001" t="14796" r="3999" b="75575"/>
          <a:stretch>
            <a:fillRect/>
          </a:stretch>
        </p:blipFill>
        <p:spPr bwMode="auto">
          <a:xfrm>
            <a:off x="2214563" y="3857625"/>
            <a:ext cx="10001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8"/>
              </a:clrFrom>
              <a:clrTo>
                <a:srgbClr val="FFFFF8">
                  <a:alpha val="0"/>
                </a:srgbClr>
              </a:clrTo>
            </a:clrChange>
          </a:blip>
          <a:srcRect l="64403" t="1413" r="17998" b="88692"/>
          <a:stretch>
            <a:fillRect/>
          </a:stretch>
        </p:blipFill>
        <p:spPr bwMode="auto">
          <a:xfrm>
            <a:off x="5357813" y="2500313"/>
            <a:ext cx="1257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rcRect l="40001" t="37276" r="35466" b="36569"/>
          <a:stretch>
            <a:fillRect/>
          </a:stretch>
        </p:blipFill>
        <p:spPr bwMode="auto">
          <a:xfrm>
            <a:off x="7643813" y="4214813"/>
            <a:ext cx="17526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90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09 -0.03076 C -0.10851 -0.03423 -0.10035 -0.03007 -0.10885 -0.03886 C -0.1118 -0.04186 -0.11805 -0.04718 -0.11805 -0.04695 C -0.12535 -0.06615 -0.13594 -0.0969 -0.14878 -0.1087 C -0.15243 -0.11564 -0.15521 -0.11818 -0.16111 -0.12096 C -0.16389 -0.12443 -0.16771 -0.13113 -0.17187 -0.13113 " pathEditMode="relative" rAng="0" ptsTypes="ff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-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54</Words>
  <Application>Microsoft Office PowerPoint</Application>
  <PresentationFormat>Экран (4:3)</PresentationFormat>
  <Paragraphs>5</Paragraphs>
  <Slides>17</Slides>
  <Notes>0</Notes>
  <HiddenSlides>0</HiddenSlides>
  <MMClips>15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SILVERBEST</dc:creator>
  <cp:lastModifiedBy>Светлана</cp:lastModifiedBy>
  <cp:revision>48</cp:revision>
  <dcterms:created xsi:type="dcterms:W3CDTF">2019-03-30T10:03:39Z</dcterms:created>
  <dcterms:modified xsi:type="dcterms:W3CDTF">2020-05-17T16:11:15Z</dcterms:modified>
</cp:coreProperties>
</file>