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8" r:id="rId2"/>
    <p:sldId id="257" r:id="rId3"/>
    <p:sldId id="259" r:id="rId4"/>
    <p:sldId id="262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1550" y="6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AE90-D188-4A56-BC3F-4D497B875934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ACBC-1685-44CA-BE44-6DB8EE04C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424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AE90-D188-4A56-BC3F-4D497B875934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ACBC-1685-44CA-BE44-6DB8EE04C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71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AE90-D188-4A56-BC3F-4D497B875934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ACBC-1685-44CA-BE44-6DB8EE04C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378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AE90-D188-4A56-BC3F-4D497B875934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ACBC-1685-44CA-BE44-6DB8EE04C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239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AE90-D188-4A56-BC3F-4D497B875934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ACBC-1685-44CA-BE44-6DB8EE04C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61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AE90-D188-4A56-BC3F-4D497B875934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ACBC-1685-44CA-BE44-6DB8EE04C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27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AE90-D188-4A56-BC3F-4D497B875934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ACBC-1685-44CA-BE44-6DB8EE04C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043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AE90-D188-4A56-BC3F-4D497B875934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ACBC-1685-44CA-BE44-6DB8EE04C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9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AE90-D188-4A56-BC3F-4D497B875934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ACBC-1685-44CA-BE44-6DB8EE04C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384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AE90-D188-4A56-BC3F-4D497B875934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12C0ACBC-1685-44CA-BE44-6DB8EE04C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439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AE90-D188-4A56-BC3F-4D497B875934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ACBC-1685-44CA-BE44-6DB8EE04C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83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AE90-D188-4A56-BC3F-4D497B875934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ACBC-1685-44CA-BE44-6DB8EE04C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652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AE90-D188-4A56-BC3F-4D497B875934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ACBC-1685-44CA-BE44-6DB8EE04C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48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AE90-D188-4A56-BC3F-4D497B875934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ACBC-1685-44CA-BE44-6DB8EE04C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463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AE90-D188-4A56-BC3F-4D497B875934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ACBC-1685-44CA-BE44-6DB8EE04C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227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AE90-D188-4A56-BC3F-4D497B875934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ACBC-1685-44CA-BE44-6DB8EE04C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699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AE90-D188-4A56-BC3F-4D497B875934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ACBC-1685-44CA-BE44-6DB8EE04C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032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E9AE90-D188-4A56-BC3F-4D497B875934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C0ACBC-1685-44CA-BE44-6DB8EE04C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589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6.wdp"/><Relationship Id="rId1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" Type="http://schemas.openxmlformats.org/officeDocument/2006/relationships/image" Target="../media/image3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19" Type="http://schemas.microsoft.com/office/2007/relationships/hdphoto" Target="../media/hdphoto8.wdp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6882" y="2967335"/>
            <a:ext cx="811824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Знакомство с профессией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«ХУДОЖНИК»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650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8503" y="357051"/>
            <a:ext cx="808381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Здравствуй, …(имя ребенка). Я хочу загадать тебе загадку, а </a:t>
            </a:r>
            <a:r>
              <a:rPr lang="ru-RU" dirty="0"/>
              <a:t>т</a:t>
            </a:r>
            <a:r>
              <a:rPr lang="ru-RU" dirty="0" smtClean="0"/>
              <a:t>ы угадай кто это.</a:t>
            </a:r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У </a:t>
            </a:r>
            <a:r>
              <a:rPr lang="ru-RU" dirty="0"/>
              <a:t>меня есть карандаш,</a:t>
            </a:r>
          </a:p>
          <a:p>
            <a:pPr fontAlgn="base"/>
            <a:r>
              <a:rPr lang="ru-RU" dirty="0"/>
              <a:t>Разноцветная гуашь,</a:t>
            </a:r>
          </a:p>
          <a:p>
            <a:pPr fontAlgn="base"/>
            <a:r>
              <a:rPr lang="ru-RU" dirty="0"/>
              <a:t>Акварель, палитра, кисть</a:t>
            </a:r>
          </a:p>
          <a:p>
            <a:pPr fontAlgn="base"/>
            <a:r>
              <a:rPr lang="ru-RU" dirty="0"/>
              <a:t>И бумаги плотный лист,</a:t>
            </a:r>
          </a:p>
          <a:p>
            <a:pPr fontAlgn="base"/>
            <a:r>
              <a:rPr lang="ru-RU" dirty="0"/>
              <a:t>А еще – мольберт-треножник,</a:t>
            </a:r>
          </a:p>
          <a:p>
            <a:pPr fontAlgn="base"/>
            <a:r>
              <a:rPr lang="ru-RU" dirty="0"/>
              <a:t>Потому что я </a:t>
            </a:r>
            <a:r>
              <a:rPr lang="ru-RU" dirty="0" smtClean="0"/>
              <a:t>…………(художник).</a:t>
            </a:r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2" descr="Боб Росс (кудрявый художник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714" y="1138082"/>
            <a:ext cx="3905840" cy="5034117"/>
          </a:xfrm>
          <a:prstGeom prst="rect">
            <a:avLst/>
          </a:prstGeom>
          <a:noFill/>
          <a:extLst/>
        </p:spPr>
      </p:pic>
      <p:sp>
        <p:nvSpPr>
          <p:cNvPr id="3" name="TextBox 2"/>
          <p:cNvSpPr txBox="1"/>
          <p:nvPr/>
        </p:nvSpPr>
        <p:spPr>
          <a:xfrm>
            <a:off x="892629" y="6281057"/>
            <a:ext cx="10550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После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того, как ребенок отгадает загадку, пускай нажмет на левую кнопку мышки, появиться картинка.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0268" y="2757708"/>
            <a:ext cx="5989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Правильно</a:t>
            </a:r>
            <a:r>
              <a:rPr lang="ru-RU" dirty="0"/>
              <a:t>. </a:t>
            </a:r>
            <a:r>
              <a:rPr lang="ru-RU" dirty="0" smtClean="0"/>
              <a:t>Это </a:t>
            </a:r>
            <a:r>
              <a:rPr lang="ru-RU" dirty="0"/>
              <a:t>художник. А чем занимается художник? </a:t>
            </a:r>
          </a:p>
        </p:txBody>
      </p:sp>
    </p:spTree>
    <p:extLst>
      <p:ext uri="{BB962C8B-B14F-4D97-AF65-F5344CB8AC3E}">
        <p14:creationId xmlns:p14="http://schemas.microsoft.com/office/powerpoint/2010/main" val="92675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6400" y="19449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Художник – </a:t>
            </a:r>
            <a:r>
              <a:rPr lang="ru-RU" dirty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это человек, который занимается изобразительным искусством, создаёт картины, художественные произведения. А давайте назовем помощников художника?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84011" y="1309927"/>
            <a:ext cx="554837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438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Дидактическая игра «Художник и его помощники»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62600" y="1698623"/>
            <a:ext cx="6096000" cy="15741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Ребенок выбирает </a:t>
            </a:r>
            <a:r>
              <a:rPr lang="ru-RU" dirty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набора разнородных предметов только предметы изобразительного творчества, необходимые художнику для создания </a:t>
            </a:r>
            <a:r>
              <a:rPr lang="ru-RU" dirty="0" smtClean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картины и кладет в корзинку художника.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Выйти из формата «просмотр слайдов».</a:t>
            </a:r>
            <a:endParaRPr lang="ru-RU" dirty="0" smtClean="0">
              <a:solidFill>
                <a:srgbClr val="3A3A3A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орзина плетеная для хранения овальная купить недорого в интернет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76" y="3592297"/>
            <a:ext cx="3333364" cy="333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Стоит ли покупать Луч Акварельные краски Классика 32 цвета, без ...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0" b="100000" l="14600" r="81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20" r="20480"/>
          <a:stretch/>
        </p:blipFill>
        <p:spPr bwMode="auto">
          <a:xfrm>
            <a:off x="1683046" y="1651008"/>
            <a:ext cx="1106170" cy="1844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Как сделать холст на ДВП своими руками - YouTube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06" b="99444" l="625" r="5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7834"/>
          <a:stretch/>
        </p:blipFill>
        <p:spPr bwMode="auto">
          <a:xfrm>
            <a:off x="5013839" y="4881274"/>
            <a:ext cx="1684020" cy="15233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Карандаш химический Koh-i-noor, синий купить в художественном ...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667" b="90333" l="18000" r="85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3" t="14761" r="13653" b="10332"/>
          <a:stretch/>
        </p:blipFill>
        <p:spPr bwMode="auto">
          <a:xfrm>
            <a:off x="8072246" y="3077606"/>
            <a:ext cx="1512712" cy="15468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ᐈ Темпер фото, фотографии темпера | скачать на Depositphotos®"/>
          <p:cNvPicPr/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396" b="90299" l="7667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33" t="9254" r="4667" b="15373"/>
          <a:stretch/>
        </p:blipFill>
        <p:spPr bwMode="auto">
          <a:xfrm>
            <a:off x="10057233" y="5258979"/>
            <a:ext cx="1631506" cy="10837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Кастрюля Metalac Новум с крышкой 4,75 л 147545 | induction-ua.com"/>
          <p:cNvPicPr/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4167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0" t="19333" r="4933" b="23600"/>
          <a:stretch/>
        </p:blipFill>
        <p:spPr bwMode="auto">
          <a:xfrm>
            <a:off x="2896710" y="2307795"/>
            <a:ext cx="1668462" cy="8840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2" name="Picture 8" descr="Эксперимент: во что на самом деле превращается колбаса в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567" y="3462588"/>
            <a:ext cx="1682222" cy="112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Полесье Лопата большая № 2 - Акушерство.Ru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333" b="99167" l="214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560" y="3191883"/>
            <a:ext cx="1938852" cy="166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 descr="Что такое кирпич, из чего он состоит и основные способы ...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457" y="4803048"/>
            <a:ext cx="1667510" cy="1448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Picture 12" descr="Наборы кистей &quot;Альбатрос&quot; Художник (белка) 302117 5 шт. короткая ...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00" b="99700" l="33500" r="6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33" r="38967"/>
          <a:stretch/>
        </p:blipFill>
        <p:spPr bwMode="auto">
          <a:xfrm>
            <a:off x="4676391" y="1504275"/>
            <a:ext cx="670138" cy="288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44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9100" y="287635"/>
            <a:ext cx="10299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Нас окружает большой и удивительный мир. Природа, предметы, люди. И художники хотят, чтобы все видели окружающую нас красоту. </a:t>
            </a:r>
            <a:endParaRPr lang="ru-RU" dirty="0"/>
          </a:p>
        </p:txBody>
      </p:sp>
      <p:pic>
        <p:nvPicPr>
          <p:cNvPr id="3074" name="Picture 2" descr="Картина маслом &quot;Пейзаж с березами&quot; — В интерье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199217"/>
            <a:ext cx="38354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а &quot;Натюрморт с вареньем&quot;, картины художника Михаила Иваненк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200" y="821531"/>
            <a:ext cx="3934449" cy="351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Пален Мария Ивановна Картина &quot;Портрет крестьянской девушки с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237" y="2637492"/>
            <a:ext cx="3098800" cy="379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26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800" y="354737"/>
            <a:ext cx="11518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А </a:t>
            </a:r>
            <a:r>
              <a:rPr lang="ru-RU" dirty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еще художники передают в своих картинах радость или горе других людей, чтобы мы с вами помогали тем, кому нужна наша помощь. </a:t>
            </a:r>
            <a:endParaRPr lang="ru-RU" dirty="0"/>
          </a:p>
        </p:txBody>
      </p:sp>
      <p:pic>
        <p:nvPicPr>
          <p:cNvPr id="3" name="Рисунок 2" descr="Картина &quot;Тройка&quot;, Перов, 186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1663699"/>
            <a:ext cx="5282565" cy="371887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835900" y="5676900"/>
            <a:ext cx="290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В</a:t>
            </a:r>
            <a:r>
              <a:rPr lang="ru-RU" dirty="0" err="1" smtClean="0"/>
              <a:t>.Перов</a:t>
            </a:r>
            <a:r>
              <a:rPr lang="ru-RU" dirty="0" smtClean="0"/>
              <a:t> «Тройка»</a:t>
            </a:r>
            <a:endParaRPr lang="ru-RU" dirty="0"/>
          </a:p>
        </p:txBody>
      </p:sp>
      <p:pic>
        <p:nvPicPr>
          <p:cNvPr id="5" name="Рисунок 4" descr="Описание картины Федота Сычкова «Катание с гор»👍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663700"/>
            <a:ext cx="5105400" cy="37188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562100" y="5676900"/>
            <a:ext cx="2790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Ф.Сычков</a:t>
            </a:r>
            <a:r>
              <a:rPr lang="ru-RU" dirty="0" smtClean="0"/>
              <a:t> «Катание с гор»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738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0" y="479336"/>
            <a:ext cx="10934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Чтобы картина получилась по-настоящему красивой, художник, как настоящий волшебник подбирает краски, смешивает их. Давайте мы тоже попробуем смешать краски и получить новые оттенки.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24001" y="1612900"/>
            <a:ext cx="1018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Попробуйте с ребенком сделать </a:t>
            </a:r>
            <a:r>
              <a:rPr lang="ru-RU" b="1" dirty="0" smtClean="0">
                <a:solidFill>
                  <a:srgbClr val="FF0000"/>
                </a:solidFill>
              </a:rPr>
              <a:t>оранжевую</a:t>
            </a:r>
            <a:r>
              <a:rPr lang="ru-RU" dirty="0" smtClean="0">
                <a:solidFill>
                  <a:srgbClr val="FF0000"/>
                </a:solidFill>
              </a:rPr>
              <a:t> краску, </a:t>
            </a:r>
            <a:r>
              <a:rPr lang="ru-RU" b="1" dirty="0" smtClean="0">
                <a:solidFill>
                  <a:srgbClr val="FF0000"/>
                </a:solidFill>
              </a:rPr>
              <a:t>голубую, розовую, зеленную, коричневую, фиолетовую.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Мягкие игрушки ручной работы и куклы Тильда | Смешение цветов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80"/>
          <a:stretch/>
        </p:blipFill>
        <p:spPr bwMode="auto">
          <a:xfrm>
            <a:off x="1866900" y="2357571"/>
            <a:ext cx="2533650" cy="155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Что художник должен знать о цвете и смешивании красок? Часть 2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04" b="30439"/>
          <a:stretch/>
        </p:blipFill>
        <p:spPr bwMode="auto">
          <a:xfrm>
            <a:off x="5426075" y="2469465"/>
            <a:ext cx="3962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Мягкие игрушки ручной работы и куклы Тильда | Смешение цветов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28"/>
          <a:stretch/>
        </p:blipFill>
        <p:spPr bwMode="auto">
          <a:xfrm>
            <a:off x="1841501" y="4127500"/>
            <a:ext cx="2533650" cy="192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54599" y="4352866"/>
            <a:ext cx="6654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 теперь ты, </a:t>
            </a:r>
            <a:r>
              <a:rPr lang="ru-RU" dirty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как настоящие художники </a:t>
            </a:r>
            <a:r>
              <a:rPr lang="ru-RU" dirty="0" smtClean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можешь </a:t>
            </a:r>
            <a:r>
              <a:rPr lang="ru-RU" dirty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нарисовать свои чудеса. </a:t>
            </a:r>
            <a:r>
              <a:rPr lang="ru-RU" dirty="0" smtClean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Возьми </a:t>
            </a:r>
            <a:r>
              <a:rPr lang="ru-RU" dirty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свои материалы и </a:t>
            </a:r>
            <a:r>
              <a:rPr lang="ru-RU" dirty="0" smtClean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нарисуй что-нибудь </a:t>
            </a:r>
            <a:r>
              <a:rPr lang="ru-RU" dirty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сказочное и необычное. А когда </a:t>
            </a:r>
            <a:r>
              <a:rPr lang="ru-RU" dirty="0" smtClean="0">
                <a:solidFill>
                  <a:srgbClr val="3A3A3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ты закончишь свою работу обязательно сфотографируй.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43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67</TotalTime>
  <Words>279</Words>
  <Application>Microsoft Office PowerPoint</Application>
  <PresentationFormat>Широкоэкранный</PresentationFormat>
  <Paragraphs>23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Corbel</vt:lpstr>
      <vt:lpstr>Times New Roman</vt:lpstr>
      <vt:lpstr>Параллакс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polya.shohova09@gmail.com</dc:creator>
  <cp:lastModifiedBy>polya.shohova09@gmail.com</cp:lastModifiedBy>
  <cp:revision>8</cp:revision>
  <dcterms:created xsi:type="dcterms:W3CDTF">2020-04-16T06:45:09Z</dcterms:created>
  <dcterms:modified xsi:type="dcterms:W3CDTF">2020-04-16T10:21:39Z</dcterms:modified>
</cp:coreProperties>
</file>