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56" r:id="rId5"/>
    <p:sldId id="276" r:id="rId6"/>
    <p:sldId id="277" r:id="rId7"/>
    <p:sldId id="278" r:id="rId8"/>
    <p:sldId id="268" r:id="rId9"/>
    <p:sldId id="261" r:id="rId10"/>
    <p:sldId id="260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6632"/>
            <a:ext cx="6400800" cy="1224136"/>
          </a:xfrm>
        </p:spPr>
        <p:txBody>
          <a:bodyPr>
            <a:normAutofit/>
          </a:bodyPr>
          <a:lstStyle/>
          <a:p>
            <a:r>
              <a:rPr lang="ru-RU" sz="1600" dirty="0"/>
              <a:t>МУНИЦИМПАЛЬНОГО РЕСУРСНОГО ЦЕНТРА МАДОУ №44 «НАСТАВНИЧЕСТВО КАК ИНСТРУМЕНТ ПОДДЕРЖКИ И СОПРОВОЖДЕНИЯ МОЛОДЫХ ПЕДАГОГОВ </a:t>
            </a:r>
          </a:p>
          <a:p>
            <a:r>
              <a:rPr lang="ru-RU" sz="1600" dirty="0"/>
              <a:t>«СТАРТ В БУДУЩЕЕ</a:t>
            </a:r>
            <a:r>
              <a:rPr lang="ru-RU" sz="1600" dirty="0" smtClean="0"/>
              <a:t>»</a:t>
            </a:r>
            <a:endParaRPr lang="ru-RU" sz="1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29600" cy="336323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отчет по реализации проекта «Наставничество»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МАДОУ № 44 «Серебряное копытце»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2021-2025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6309320"/>
            <a:ext cx="640080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u="sng" dirty="0" smtClean="0"/>
              <a:t>ГО Сухой Лог, </a:t>
            </a:r>
            <a:r>
              <a:rPr lang="ru-RU" sz="1600" u="sng" dirty="0" smtClean="0"/>
              <a:t>2025 </a:t>
            </a:r>
            <a:r>
              <a:rPr lang="ru-RU" sz="1600" u="sng" dirty="0" smtClean="0"/>
              <a:t>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37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Диссеминация положительного опыта работы с молодыми специалистами через реализацию проекта «Наставничество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b="1" dirty="0"/>
              <a:t>Задачи: </a:t>
            </a:r>
          </a:p>
          <a:p>
            <a:r>
              <a:rPr lang="ru-RU" dirty="0" smtClean="0"/>
              <a:t>Представить  </a:t>
            </a:r>
            <a:r>
              <a:rPr lang="ru-RU" dirty="0"/>
              <a:t>приобретенный положительный опыт в сотрудничестве молодых специалистов с наставниками через интерактивные формы взаимодействия.</a:t>
            </a:r>
          </a:p>
          <a:p>
            <a:r>
              <a:rPr lang="ru-RU" dirty="0" smtClean="0"/>
              <a:t>Повысить </a:t>
            </a:r>
            <a:r>
              <a:rPr lang="ru-RU" dirty="0"/>
              <a:t>престиж наставничества в образовании.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08720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Цель: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172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4594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Регламент проведения мероприятия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86002"/>
              </p:ext>
            </p:extLst>
          </p:nvPr>
        </p:nvGraphicFramePr>
        <p:xfrm>
          <a:off x="107504" y="548680"/>
          <a:ext cx="8928992" cy="6072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5872"/>
                <a:gridCol w="3898062"/>
                <a:gridCol w="3395058"/>
              </a:tblGrid>
              <a:tr h="191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78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12.30 – 13.00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Регистрация участников.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Просмотр </a:t>
                      </a:r>
                      <a:r>
                        <a:rPr lang="ru-RU" sz="1200" dirty="0" smtClean="0">
                          <a:effectLst/>
                        </a:rPr>
                        <a:t>видеоролика </a:t>
                      </a:r>
                      <a:r>
                        <a:rPr lang="ru-RU" sz="1200" dirty="0">
                          <a:effectLst/>
                        </a:rPr>
                        <a:t>«Проект «Наставничество» в МАДОУ №44  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Носкова Т.В., педагог-психолог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Ловыгина О.А., пед. доп.обр.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19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13.00 – 13.10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Приветственное слово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Сорокина И.Л., заведующий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5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13.10 – 13. 25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 о реализации проекта «Наставничество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Трофимова М.М., зам. зав. по ВМР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5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13.25 – 13. 35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Встреча с победителями конкурсов МАДОУ №44  «Начало», «Лучший наставник года», «Лучший педагогический дуэт»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Трофимова М.М., зам. зав. по УМР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178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13.35 – 14. 35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Творческие выступления «педагогических пар»  на тему: «Мы вместе»: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Ковальская О.Ю и </a:t>
                      </a:r>
                      <a:r>
                        <a:rPr lang="ru-RU" sz="1200" dirty="0" err="1">
                          <a:effectLst/>
                        </a:rPr>
                        <a:t>Носкова</a:t>
                      </a:r>
                      <a:r>
                        <a:rPr lang="ru-RU" sz="1200" dirty="0">
                          <a:effectLst/>
                        </a:rPr>
                        <a:t> Т.В.;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Катаева А.А. и </a:t>
                      </a:r>
                      <a:r>
                        <a:rPr lang="ru-RU" sz="1200" dirty="0" err="1">
                          <a:effectLst/>
                        </a:rPr>
                        <a:t>Шохова</a:t>
                      </a:r>
                      <a:r>
                        <a:rPr lang="ru-RU" sz="1200" dirty="0">
                          <a:effectLst/>
                        </a:rPr>
                        <a:t> Ю.В.;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err="1">
                          <a:effectLst/>
                        </a:rPr>
                        <a:t>Токманцева</a:t>
                      </a:r>
                      <a:r>
                        <a:rPr lang="ru-RU" sz="1200" dirty="0">
                          <a:effectLst/>
                        </a:rPr>
                        <a:t> В.Э. и Виноградова О.В.;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err="1">
                          <a:effectLst/>
                        </a:rPr>
                        <a:t>Размазина</a:t>
                      </a:r>
                      <a:r>
                        <a:rPr lang="ru-RU" sz="1200" dirty="0">
                          <a:effectLst/>
                        </a:rPr>
                        <a:t> К.В. и </a:t>
                      </a:r>
                      <a:r>
                        <a:rPr lang="ru-RU" sz="1200" dirty="0" err="1">
                          <a:effectLst/>
                        </a:rPr>
                        <a:t>Перевалова</a:t>
                      </a:r>
                      <a:r>
                        <a:rPr lang="ru-RU" sz="1200" dirty="0">
                          <a:effectLst/>
                        </a:rPr>
                        <a:t> О.Ю.;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Черкасова Е.С. и </a:t>
                      </a:r>
                      <a:r>
                        <a:rPr lang="ru-RU" sz="1200" dirty="0" err="1">
                          <a:effectLst/>
                        </a:rPr>
                        <a:t>Чувакова</a:t>
                      </a:r>
                      <a:r>
                        <a:rPr lang="ru-RU" sz="1200" dirty="0">
                          <a:effectLst/>
                        </a:rPr>
                        <a:t> Н.С..;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Панова А.А. и </a:t>
                      </a:r>
                      <a:r>
                        <a:rPr lang="ru-RU" sz="1200" dirty="0" err="1">
                          <a:effectLst/>
                        </a:rPr>
                        <a:t>Дербышева</a:t>
                      </a:r>
                      <a:r>
                        <a:rPr lang="ru-RU" sz="1200" dirty="0">
                          <a:effectLst/>
                        </a:rPr>
                        <a:t> Е.Д.;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Соловьева Т.О. и </a:t>
                      </a:r>
                      <a:r>
                        <a:rPr lang="ru-RU" sz="1200" dirty="0" err="1">
                          <a:effectLst/>
                        </a:rPr>
                        <a:t>Макотрина</a:t>
                      </a:r>
                      <a:r>
                        <a:rPr lang="ru-RU" sz="1200" dirty="0">
                          <a:effectLst/>
                        </a:rPr>
                        <a:t> В.В.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наставники и молодые специалисты 6 сезона проекта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(2019 – 2020 уч. год)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38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14.35 – 14.45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Выступление коллег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«Напутствие участникам проекта»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Представители из ОУ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98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14.45. – 15.00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Подведение итогов семинара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«Свободный микрофон»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Трофимова М.М., зам. зав. по УМР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Участники Ресурсного центра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184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26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780108"/>
          </a:xfrm>
        </p:spPr>
        <p:txBody>
          <a:bodyPr/>
          <a:lstStyle/>
          <a:p>
            <a:r>
              <a:rPr lang="ru-RU" dirty="0" smtClean="0"/>
              <a:t>Проект «Наставничество»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6650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Наставники и молодые специалисты за все года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2656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dirty="0">
                <a:solidFill>
                  <a:srgbClr val="FFFFFF"/>
                </a:solidFill>
              </a:rPr>
              <a:t>Муниципальное автономное дошкольное образовательное учреждение центр развития ребенка детский сад №</a:t>
            </a:r>
            <a:r>
              <a:rPr lang="ru-RU" sz="2000" dirty="0" smtClean="0">
                <a:solidFill>
                  <a:srgbClr val="FFFFFF"/>
                </a:solidFill>
              </a:rPr>
              <a:t>44 </a:t>
            </a:r>
            <a:r>
              <a:rPr lang="ru-RU" sz="2000" dirty="0">
                <a:solidFill>
                  <a:srgbClr val="FFFFFF"/>
                </a:solidFill>
              </a:rPr>
              <a:t>«Серебряное копытце»</a:t>
            </a:r>
          </a:p>
        </p:txBody>
      </p:sp>
      <p:pic>
        <p:nvPicPr>
          <p:cNvPr id="1026" name="Picture 2" descr="https://44shl.tvoysadik.ru/upload/ts44shl_new/images/big/10/29/1029c887bae51fd17057c91a252d5b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213072" cy="2806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9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</TotalTime>
  <Words>325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Творческий отчет по реализации проекта «Наставничество»  в МАДОУ № 44 «Серебряное копытце» (2021-2025 годы)</vt:lpstr>
      <vt:lpstr>Презентация PowerPoint</vt:lpstr>
      <vt:lpstr>Регламент проведения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«Наставничество»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Трофимова Марина</cp:lastModifiedBy>
  <cp:revision>3</cp:revision>
  <dcterms:created xsi:type="dcterms:W3CDTF">2019-12-17T06:38:23Z</dcterms:created>
  <dcterms:modified xsi:type="dcterms:W3CDTF">2026-04-14T04:36:04Z</dcterms:modified>
</cp:coreProperties>
</file>