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72" r:id="rId2"/>
    <p:sldId id="258" r:id="rId3"/>
    <p:sldId id="268" r:id="rId4"/>
    <p:sldId id="259" r:id="rId5"/>
    <p:sldId id="260" r:id="rId6"/>
    <p:sldId id="261" r:id="rId7"/>
    <p:sldId id="270" r:id="rId8"/>
    <p:sldId id="262" r:id="rId9"/>
    <p:sldId id="263" r:id="rId10"/>
    <p:sldId id="264" r:id="rId11"/>
    <p:sldId id="265" r:id="rId12"/>
    <p:sldId id="266" r:id="rId13"/>
    <p:sldId id="269" r:id="rId14"/>
    <p:sldId id="271" r:id="rId15"/>
    <p:sldId id="267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21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08.12.2024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08.12.2024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08.12.2024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08.12.2024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08.12.2024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08.12.2024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08.12.2024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08.12.2024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gif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03648" y="2132856"/>
            <a:ext cx="6639446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80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МИР МЕТАЛЛА</a:t>
            </a:r>
            <a:endParaRPr lang="ru-RU" sz="80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779912" y="3388350"/>
            <a:ext cx="17549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с</a:t>
            </a:r>
            <a:r>
              <a:rPr lang="ru-RU" dirty="0" smtClean="0"/>
              <a:t>таршая группа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24729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Свинец 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001155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 Золото , Серебро 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 Медь 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HP\Desktop\img1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2976" y="1000108"/>
            <a:ext cx="6929486" cy="464347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HP\Desktop\03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1"/>
            <a:ext cx="9144000" cy="685800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лако 2"/>
          <p:cNvSpPr/>
          <p:nvPr/>
        </p:nvSpPr>
        <p:spPr>
          <a:xfrm>
            <a:off x="857224" y="285728"/>
            <a:ext cx="7143800" cy="5286412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600" dirty="0" smtClean="0"/>
              <a:t>Спасибо за внимание</a:t>
            </a:r>
            <a:endParaRPr lang="ru-RU" sz="6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Что объединяет эти предметы? 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1560" y="620688"/>
            <a:ext cx="8100392" cy="61206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71736" y="500042"/>
            <a:ext cx="12458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/>
              <a:t>Загадки</a:t>
            </a:r>
            <a:endParaRPr lang="ru-RU" sz="2400" dirty="0"/>
          </a:p>
        </p:txBody>
      </p:sp>
      <p:sp>
        <p:nvSpPr>
          <p:cNvPr id="3" name="Овал 2"/>
          <p:cNvSpPr/>
          <p:nvPr/>
        </p:nvSpPr>
        <p:spPr>
          <a:xfrm>
            <a:off x="0" y="857232"/>
            <a:ext cx="3429024" cy="150019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Бьют парнишку по фуражке,</a:t>
            </a:r>
          </a:p>
          <a:p>
            <a:pPr algn="ctr"/>
            <a:r>
              <a:rPr lang="ru-RU" dirty="0" smtClean="0"/>
              <a:t>Чтоб пожил он в деревяшке.</a:t>
            </a:r>
            <a:endParaRPr lang="ru-RU" dirty="0"/>
          </a:p>
        </p:txBody>
      </p:sp>
      <p:sp>
        <p:nvSpPr>
          <p:cNvPr id="4" name="Овал 3"/>
          <p:cNvSpPr/>
          <p:nvPr/>
        </p:nvSpPr>
        <p:spPr>
          <a:xfrm>
            <a:off x="4500562" y="857232"/>
            <a:ext cx="4419632" cy="20717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В полотняной стране по реке простыне,</a:t>
            </a:r>
          </a:p>
          <a:p>
            <a:pPr algn="ctr"/>
            <a:r>
              <a:rPr lang="ru-RU" dirty="0" smtClean="0"/>
              <a:t>Плывет пароход, то назад, то вперед,</a:t>
            </a:r>
          </a:p>
          <a:p>
            <a:pPr algn="ctr"/>
            <a:r>
              <a:rPr lang="ru-RU" dirty="0" smtClean="0"/>
              <a:t>А за ним такая гладь</a:t>
            </a:r>
          </a:p>
          <a:p>
            <a:pPr algn="ctr"/>
            <a:r>
              <a:rPr lang="ru-RU" dirty="0" smtClean="0"/>
              <a:t>Ни морщинки не видать.</a:t>
            </a:r>
            <a:endParaRPr lang="ru-RU" dirty="0"/>
          </a:p>
        </p:txBody>
      </p:sp>
      <p:sp>
        <p:nvSpPr>
          <p:cNvPr id="5" name="Овал 4"/>
          <p:cNvSpPr/>
          <p:nvPr/>
        </p:nvSpPr>
        <p:spPr>
          <a:xfrm>
            <a:off x="395536" y="3678736"/>
            <a:ext cx="2928958" cy="264320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 smtClean="0"/>
              <a:t>По бумаге и по ткани они медленно плывут, все фигуры повторяют, узнайте как же их зовут</a:t>
            </a:r>
            <a:endParaRPr lang="ru-RU" dirty="0"/>
          </a:p>
        </p:txBody>
      </p:sp>
      <p:sp>
        <p:nvSpPr>
          <p:cNvPr id="6" name="Овал 5"/>
          <p:cNvSpPr/>
          <p:nvPr/>
        </p:nvSpPr>
        <p:spPr>
          <a:xfrm>
            <a:off x="2267744" y="2204864"/>
            <a:ext cx="2714644" cy="178595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Очень тонкая она, с ушком на верхушке,</a:t>
            </a:r>
          </a:p>
          <a:p>
            <a:pPr algn="ctr"/>
            <a:r>
              <a:rPr lang="ru-RU" dirty="0" smtClean="0"/>
              <a:t>И для ниточки она верная подружка</a:t>
            </a:r>
            <a:endParaRPr lang="ru-RU" dirty="0"/>
          </a:p>
        </p:txBody>
      </p:sp>
      <p:sp>
        <p:nvSpPr>
          <p:cNvPr id="7" name="Овал 6"/>
          <p:cNvSpPr/>
          <p:nvPr/>
        </p:nvSpPr>
        <p:spPr>
          <a:xfrm>
            <a:off x="3941251" y="3657584"/>
            <a:ext cx="5072098" cy="32004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Неприглядный он на вид, на подъем тяжелый, </a:t>
            </a:r>
          </a:p>
          <a:p>
            <a:pPr algn="ctr"/>
            <a:r>
              <a:rPr lang="ru-RU" dirty="0" smtClean="0"/>
              <a:t>Волшебство в себе таит, старый он иль новый,</a:t>
            </a:r>
          </a:p>
          <a:p>
            <a:pPr algn="ctr"/>
            <a:r>
              <a:rPr lang="ru-RU" dirty="0" smtClean="0"/>
              <a:t>Не нужна ему бумага и пластмасса не нужна,</a:t>
            </a:r>
          </a:p>
          <a:p>
            <a:pPr algn="ctr"/>
            <a:r>
              <a:rPr lang="ru-RU" dirty="0" smtClean="0"/>
              <a:t>Дайте вы ему металл, и увидите тогда- сколько тайн в себе хранит удивительный…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- Что такое твёрдость и прочность? - Назовите противоположные им свойства. -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001155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Какими свойствами обладают металлы? - притягиваются магнитом; - сгибаются; 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- при сильном нагревании расплавляются, их можно разливать в формы и получат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HP\Desktop\img9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Где применяются металлы и какие их свойства при этом используются? Алюминий 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Железо 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49</TotalTime>
  <Words>121</Words>
  <Application>Microsoft Office PowerPoint</Application>
  <PresentationFormat>Экран (4:3)</PresentationFormat>
  <Paragraphs>17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Трек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Свойства     металла</dc:title>
  <dc:creator>HP</dc:creator>
  <cp:lastModifiedBy>SH-U</cp:lastModifiedBy>
  <cp:revision>9</cp:revision>
  <dcterms:created xsi:type="dcterms:W3CDTF">2018-01-14T05:35:36Z</dcterms:created>
  <dcterms:modified xsi:type="dcterms:W3CDTF">2024-12-08T11:50:57Z</dcterms:modified>
</cp:coreProperties>
</file>