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58" r:id="rId3"/>
    <p:sldId id="26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9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132856"/>
            <a:ext cx="66394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МИР МЕТАЛЛА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3388350"/>
            <a:ext cx="175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таршая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7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инец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Золото , Серебро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Медь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P\Desktop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929486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0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857224" y="285728"/>
            <a:ext cx="7143800" cy="52864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то объединяет эти предметы?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620688"/>
            <a:ext cx="810039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Загадки</a:t>
            </a:r>
            <a:endParaRPr lang="ru-RU" sz="2400" dirty="0"/>
          </a:p>
        </p:txBody>
      </p:sp>
      <p:sp>
        <p:nvSpPr>
          <p:cNvPr id="3" name="Овал 2"/>
          <p:cNvSpPr/>
          <p:nvPr/>
        </p:nvSpPr>
        <p:spPr>
          <a:xfrm>
            <a:off x="0" y="857232"/>
            <a:ext cx="342902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Бьют парнишку по фуражке,</a:t>
            </a:r>
          </a:p>
          <a:p>
            <a:pPr algn="ctr"/>
            <a:r>
              <a:rPr lang="ru-RU" dirty="0" smtClean="0"/>
              <a:t>Чтоб пожил он в деревяшке.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500562" y="857232"/>
            <a:ext cx="4419632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полотняной стране по реке простыне,</a:t>
            </a:r>
          </a:p>
          <a:p>
            <a:pPr algn="ctr"/>
            <a:r>
              <a:rPr lang="ru-RU" dirty="0" smtClean="0"/>
              <a:t>Плывет пароход, то назад, то вперед,</a:t>
            </a:r>
          </a:p>
          <a:p>
            <a:pPr algn="ctr"/>
            <a:r>
              <a:rPr lang="ru-RU" dirty="0" smtClean="0"/>
              <a:t>А за ним такая гладь</a:t>
            </a:r>
          </a:p>
          <a:p>
            <a:pPr algn="ctr"/>
            <a:r>
              <a:rPr lang="ru-RU" dirty="0" smtClean="0"/>
              <a:t>Ни морщинки не видать.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95536" y="3678736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 бумаге и по ткани они медленно плывут, все фигуры повторяют, узнайте как же их зовут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67744" y="2204864"/>
            <a:ext cx="271464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Очень тонкая она, с ушком на верхушке,</a:t>
            </a:r>
          </a:p>
          <a:p>
            <a:pPr algn="ctr"/>
            <a:r>
              <a:rPr lang="ru-RU" dirty="0" smtClean="0"/>
              <a:t>И для ниточки она верная подружка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941251" y="3657584"/>
            <a:ext cx="5072098" cy="3200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Неприглядный он на вид, на подъем тяжелый, </a:t>
            </a:r>
          </a:p>
          <a:p>
            <a:pPr algn="ctr"/>
            <a:r>
              <a:rPr lang="ru-RU" dirty="0" smtClean="0"/>
              <a:t>Волшебство в себе таит, старый он иль новый,</a:t>
            </a:r>
          </a:p>
          <a:p>
            <a:pPr algn="ctr"/>
            <a:r>
              <a:rPr lang="ru-RU" dirty="0" smtClean="0"/>
              <a:t>Не нужна ему бумага и пластмасса не нужна,</a:t>
            </a:r>
          </a:p>
          <a:p>
            <a:pPr algn="ctr"/>
            <a:r>
              <a:rPr lang="ru-RU" dirty="0" smtClean="0"/>
              <a:t>Дайте вы ему металл, и увидите тогда- сколько тайн в себе хранит удивительный…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 Что такое твёрдость и прочность? - Назовите противоположные им свойства. -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кими свойствами обладают металлы? - притягиваются магнитом; - сгибаются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- при сильном нагревании расплавляются, их можно разливать в формы и получат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де применяются металлы и какие их свойства при этом используются? Алюминий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елезо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121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Свойства     металла</dc:title>
  <dc:creator>HP</dc:creator>
  <cp:lastModifiedBy>SH-U</cp:lastModifiedBy>
  <cp:revision>9</cp:revision>
  <dcterms:created xsi:type="dcterms:W3CDTF">2018-01-14T05:35:36Z</dcterms:created>
  <dcterms:modified xsi:type="dcterms:W3CDTF">2024-12-08T11:50:57Z</dcterms:modified>
</cp:coreProperties>
</file>