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0B2A-F4D4-41D5-8E32-8E6F01D4DD4D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D31F-DDED-4886-B599-2CDD3AF467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0B2A-F4D4-41D5-8E32-8E6F01D4DD4D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D31F-DDED-4886-B599-2CDD3AF467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0B2A-F4D4-41D5-8E32-8E6F01D4DD4D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D31F-DDED-4886-B599-2CDD3AF467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0B2A-F4D4-41D5-8E32-8E6F01D4DD4D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D31F-DDED-4886-B599-2CDD3AF467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0B2A-F4D4-41D5-8E32-8E6F01D4DD4D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D31F-DDED-4886-B599-2CDD3AF467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0B2A-F4D4-41D5-8E32-8E6F01D4DD4D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D31F-DDED-4886-B599-2CDD3AF467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0B2A-F4D4-41D5-8E32-8E6F01D4DD4D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D31F-DDED-4886-B599-2CDD3AF467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0B2A-F4D4-41D5-8E32-8E6F01D4DD4D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D31F-DDED-4886-B599-2CDD3AF467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0B2A-F4D4-41D5-8E32-8E6F01D4DD4D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D31F-DDED-4886-B599-2CDD3AF467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0B2A-F4D4-41D5-8E32-8E6F01D4DD4D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D31F-DDED-4886-B599-2CDD3AF467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0B2A-F4D4-41D5-8E32-8E6F01D4DD4D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ED31F-DDED-4886-B599-2CDD3AF467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20B2A-F4D4-41D5-8E32-8E6F01D4DD4D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ED31F-DDED-4886-B599-2CDD3AF4676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9e1e7ac2531de7503f6ce8254d90c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142852"/>
            <a:ext cx="7991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ентр развития ребенка – детский сад №44 «Серебряное копытце»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6215082"/>
            <a:ext cx="1750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17 апреля 2025 г.</a:t>
            </a: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 Сухой Лог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1857364"/>
            <a:ext cx="55721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Командное взаимодействие педагогов как условие эффективной реализации инновационного проекта «Театрально-музыкальная деятельность в работе с детьми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parent counc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2000240"/>
            <a:ext cx="3129462" cy="30003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9e1e7ac2531de7503f6ce8254d90c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4" name="Рисунок 13" descr="parent counc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4071942"/>
            <a:ext cx="1416466" cy="1358036"/>
          </a:xfrm>
          <a:prstGeom prst="rect">
            <a:avLst/>
          </a:prstGeom>
        </p:spPr>
      </p:pic>
      <p:pic>
        <p:nvPicPr>
          <p:cNvPr id="8" name="Рисунок 7" descr="IMG_9663.JPG"/>
          <p:cNvPicPr>
            <a:picLocks noChangeAspect="1"/>
          </p:cNvPicPr>
          <p:nvPr/>
        </p:nvPicPr>
        <p:blipFill>
          <a:blip r:embed="rId4" cstate="print"/>
          <a:srcRect l="5468" b="8984"/>
          <a:stretch>
            <a:fillRect/>
          </a:stretch>
        </p:blipFill>
        <p:spPr>
          <a:xfrm>
            <a:off x="4071934" y="214290"/>
            <a:ext cx="4897030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_9675.JPG"/>
          <p:cNvPicPr>
            <a:picLocks noChangeAspect="1"/>
          </p:cNvPicPr>
          <p:nvPr/>
        </p:nvPicPr>
        <p:blipFill>
          <a:blip r:embed="rId5" cstate="print"/>
          <a:srcRect l="7031" t="5463" r="14844"/>
          <a:stretch>
            <a:fillRect/>
          </a:stretch>
        </p:blipFill>
        <p:spPr>
          <a:xfrm>
            <a:off x="142844" y="571480"/>
            <a:ext cx="3786183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IMG_9667.JPG"/>
          <p:cNvPicPr>
            <a:picLocks noChangeAspect="1"/>
          </p:cNvPicPr>
          <p:nvPr/>
        </p:nvPicPr>
        <p:blipFill>
          <a:blip r:embed="rId6"/>
          <a:srcRect t="8984" b="12500"/>
          <a:stretch>
            <a:fillRect/>
          </a:stretch>
        </p:blipFill>
        <p:spPr>
          <a:xfrm>
            <a:off x="1714480" y="2928934"/>
            <a:ext cx="7096836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9e1e7ac2531de7503f6ce8254d90c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4" name="Рисунок 13" descr="parent counc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3929066"/>
            <a:ext cx="2012559" cy="1929540"/>
          </a:xfrm>
          <a:prstGeom prst="rect">
            <a:avLst/>
          </a:prstGeom>
        </p:spPr>
      </p:pic>
      <p:pic>
        <p:nvPicPr>
          <p:cNvPr id="10" name="Рисунок 9" descr="WhatsApp Image 2025-04-14 at 08.29.56 (1).jpeg"/>
          <p:cNvPicPr>
            <a:picLocks noChangeAspect="1"/>
          </p:cNvPicPr>
          <p:nvPr/>
        </p:nvPicPr>
        <p:blipFill>
          <a:blip r:embed="rId4"/>
          <a:srcRect l="18750" r="5468"/>
          <a:stretch>
            <a:fillRect/>
          </a:stretch>
        </p:blipFill>
        <p:spPr>
          <a:xfrm>
            <a:off x="4214810" y="142852"/>
            <a:ext cx="4619665" cy="3429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23.jpg"/>
          <p:cNvPicPr>
            <a:picLocks noChangeAspect="1"/>
          </p:cNvPicPr>
          <p:nvPr/>
        </p:nvPicPr>
        <p:blipFill>
          <a:blip r:embed="rId5" cstate="print"/>
          <a:srcRect l="2343" t="7604" r="4687" b="12743"/>
          <a:stretch>
            <a:fillRect/>
          </a:stretch>
        </p:blipFill>
        <p:spPr>
          <a:xfrm>
            <a:off x="214282" y="3714752"/>
            <a:ext cx="5758825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04.jpg"/>
          <p:cNvPicPr>
            <a:picLocks noChangeAspect="1"/>
          </p:cNvPicPr>
          <p:nvPr/>
        </p:nvPicPr>
        <p:blipFill>
          <a:blip r:embed="rId6"/>
          <a:srcRect r="25781"/>
          <a:stretch>
            <a:fillRect/>
          </a:stretch>
        </p:blipFill>
        <p:spPr>
          <a:xfrm>
            <a:off x="357158" y="357166"/>
            <a:ext cx="3476117" cy="2998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9e1e7ac2531de7503f6ce8254d90c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0" name="Рисунок 9" descr="состав ТГ 2_page-0001.jpg"/>
          <p:cNvPicPr>
            <a:picLocks noChangeAspect="1"/>
          </p:cNvPicPr>
          <p:nvPr/>
        </p:nvPicPr>
        <p:blipFill>
          <a:blip r:embed="rId3" cstate="print"/>
          <a:srcRect l="1472" t="2083" r="1357" b="2083"/>
          <a:stretch>
            <a:fillRect/>
          </a:stretch>
        </p:blipFill>
        <p:spPr>
          <a:xfrm>
            <a:off x="4000496" y="142852"/>
            <a:ext cx="4714908" cy="6572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parent counc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143140"/>
            <a:ext cx="3129462" cy="30003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9e1e7ac2531de7503f6ce8254d90c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1" name="Рисунок 10" descr="parent counc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3714752"/>
            <a:ext cx="2309859" cy="2214578"/>
          </a:xfrm>
          <a:prstGeom prst="rect">
            <a:avLst/>
          </a:prstGeom>
        </p:spPr>
      </p:pic>
      <p:pic>
        <p:nvPicPr>
          <p:cNvPr id="7" name="Рисунок 6" descr="WhatsApp Image 2024-11-13 at 15.21.40.jpeg"/>
          <p:cNvPicPr>
            <a:picLocks noChangeAspect="1"/>
          </p:cNvPicPr>
          <p:nvPr/>
        </p:nvPicPr>
        <p:blipFill>
          <a:blip r:embed="rId4"/>
          <a:srcRect l="26562" t="28125" r="18750" b="11458"/>
          <a:stretch>
            <a:fillRect/>
          </a:stretch>
        </p:blipFill>
        <p:spPr>
          <a:xfrm>
            <a:off x="214282" y="285728"/>
            <a:ext cx="3448731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WhatsApp Image 2024-10-23 at 17.17.17.jpeg"/>
          <p:cNvPicPr>
            <a:picLocks noChangeAspect="1"/>
          </p:cNvPicPr>
          <p:nvPr/>
        </p:nvPicPr>
        <p:blipFill>
          <a:blip r:embed="rId5"/>
          <a:srcRect l="3906" t="21875" r="3906" b="6250"/>
          <a:stretch>
            <a:fillRect/>
          </a:stretch>
        </p:blipFill>
        <p:spPr>
          <a:xfrm>
            <a:off x="714348" y="3429000"/>
            <a:ext cx="5131112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_9739.JPG"/>
          <p:cNvPicPr>
            <a:picLocks noChangeAspect="1"/>
          </p:cNvPicPr>
          <p:nvPr/>
        </p:nvPicPr>
        <p:blipFill>
          <a:blip r:embed="rId6" cstate="print"/>
          <a:srcRect l="2343" t="5468" r="11718" b="6640"/>
          <a:stretch>
            <a:fillRect/>
          </a:stretch>
        </p:blipFill>
        <p:spPr>
          <a:xfrm>
            <a:off x="4143372" y="214290"/>
            <a:ext cx="4357718" cy="2971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9e1e7ac2531de7503f6ce8254d90c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1" name="Рисунок 10" descr="parent counc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785794"/>
            <a:ext cx="2011813" cy="1928826"/>
          </a:xfrm>
          <a:prstGeom prst="rect">
            <a:avLst/>
          </a:prstGeom>
        </p:spPr>
      </p:pic>
      <p:pic>
        <p:nvPicPr>
          <p:cNvPr id="10" name="Рисунок 9" descr="IMG_9680.JPG"/>
          <p:cNvPicPr>
            <a:picLocks noChangeAspect="1"/>
          </p:cNvPicPr>
          <p:nvPr/>
        </p:nvPicPr>
        <p:blipFill>
          <a:blip r:embed="rId4"/>
          <a:srcRect t="11030" r="18750" b="5463"/>
          <a:stretch>
            <a:fillRect/>
          </a:stretch>
        </p:blipFill>
        <p:spPr>
          <a:xfrm>
            <a:off x="285720" y="285728"/>
            <a:ext cx="5448315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IMG_0007.JPG"/>
          <p:cNvPicPr>
            <a:picLocks noChangeAspect="1"/>
          </p:cNvPicPr>
          <p:nvPr/>
        </p:nvPicPr>
        <p:blipFill>
          <a:blip r:embed="rId5" cstate="print"/>
          <a:srcRect l="5468" t="21875" r="3906" b="5468"/>
          <a:stretch>
            <a:fillRect/>
          </a:stretch>
        </p:blipFill>
        <p:spPr>
          <a:xfrm>
            <a:off x="2071670" y="3000372"/>
            <a:ext cx="6816568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9e1e7ac2531de7503f6ce8254d90c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8" name="Рисунок 7" descr="WhatsApp Image 2024-10-24 at 12.56.36 (1).jpeg"/>
          <p:cNvPicPr>
            <a:picLocks noChangeAspect="1"/>
          </p:cNvPicPr>
          <p:nvPr/>
        </p:nvPicPr>
        <p:blipFill>
          <a:blip r:embed="rId3"/>
          <a:srcRect l="14844" t="32292" r="11718" b="4166"/>
          <a:stretch>
            <a:fillRect/>
          </a:stretch>
        </p:blipFill>
        <p:spPr>
          <a:xfrm>
            <a:off x="4214810" y="285728"/>
            <a:ext cx="4733646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WhatsApp Image 2024-11-04 at 06.53.07.jpeg"/>
          <p:cNvPicPr>
            <a:picLocks noChangeAspect="1"/>
          </p:cNvPicPr>
          <p:nvPr/>
        </p:nvPicPr>
        <p:blipFill>
          <a:blip r:embed="rId4"/>
          <a:srcRect l="16406" t="18750" r="25781" b="8333"/>
          <a:stretch>
            <a:fillRect/>
          </a:stretch>
        </p:blipFill>
        <p:spPr>
          <a:xfrm>
            <a:off x="285720" y="428604"/>
            <a:ext cx="3549448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IMG_4317.JPG"/>
          <p:cNvPicPr>
            <a:picLocks noChangeAspect="1"/>
          </p:cNvPicPr>
          <p:nvPr/>
        </p:nvPicPr>
        <p:blipFill>
          <a:blip r:embed="rId5" cstate="print"/>
          <a:srcRect l="10937" t="13814" r="13281"/>
          <a:stretch>
            <a:fillRect/>
          </a:stretch>
        </p:blipFill>
        <p:spPr>
          <a:xfrm>
            <a:off x="3143240" y="3071810"/>
            <a:ext cx="5586673" cy="3566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parent counci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4071942"/>
            <a:ext cx="2011788" cy="19288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9e1e7ac2531de7503f6ce8254d90c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4" name="Рисунок 13" descr="parent counc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834" y="4643446"/>
            <a:ext cx="1285884" cy="12328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7224" y="1285860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Преимущества командной работы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2357430"/>
            <a:ext cx="86439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Возможность выполнения сложных задач</a:t>
            </a:r>
          </a:p>
          <a:p>
            <a:pPr marL="457200" indent="-457200">
              <a:buAutoNum type="arabicPeriod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Достижение более быстрых результатов</a:t>
            </a:r>
          </a:p>
          <a:p>
            <a:pPr marL="457200" indent="-457200">
              <a:buAutoNum type="arabicPeriod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Использование коллективного знания, навыков, опыта</a:t>
            </a:r>
          </a:p>
          <a:p>
            <a:pPr marL="457200" indent="-457200">
              <a:buAutoNum type="arabicPeriod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Сплочение коллектива</a:t>
            </a:r>
          </a:p>
          <a:p>
            <a:pPr marL="457200" indent="-457200">
              <a:buAutoNum type="arabicPeriod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Повышение ответственности</a:t>
            </a:r>
          </a:p>
          <a:p>
            <a:pPr marL="457200" indent="-457200">
              <a:buAutoNum type="arabicPeriod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Возможность профессионального и карьерного роста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9e1e7ac2531de7503f6ce8254d90c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4" name="Рисунок 13" descr="parent counc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928670"/>
            <a:ext cx="1714512" cy="1643788"/>
          </a:xfrm>
          <a:prstGeom prst="rect">
            <a:avLst/>
          </a:prstGeom>
        </p:spPr>
      </p:pic>
      <p:pic>
        <p:nvPicPr>
          <p:cNvPr id="8" name="Рисунок 7" descr="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85728"/>
            <a:ext cx="5230636" cy="34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05.jpg"/>
          <p:cNvPicPr>
            <a:picLocks noChangeAspect="1"/>
          </p:cNvPicPr>
          <p:nvPr/>
        </p:nvPicPr>
        <p:blipFill>
          <a:blip r:embed="rId5"/>
          <a:srcRect l="7812" t="9502" r="3125" b="6127"/>
          <a:stretch>
            <a:fillRect/>
          </a:stretch>
        </p:blipFill>
        <p:spPr>
          <a:xfrm rot="21255737">
            <a:off x="3357554" y="3143248"/>
            <a:ext cx="5143536" cy="3383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9e1e7ac2531de7503f6ce8254d90c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4" name="Рисунок 13" descr="parent counc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4357694"/>
            <a:ext cx="1714512" cy="1643788"/>
          </a:xfrm>
          <a:prstGeom prst="rect">
            <a:avLst/>
          </a:prstGeom>
        </p:spPr>
      </p:pic>
      <p:pic>
        <p:nvPicPr>
          <p:cNvPr id="10" name="Рисунок 9" descr="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14290"/>
            <a:ext cx="5471082" cy="3912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08.jpg"/>
          <p:cNvPicPr>
            <a:picLocks noChangeAspect="1"/>
          </p:cNvPicPr>
          <p:nvPr/>
        </p:nvPicPr>
        <p:blipFill>
          <a:blip r:embed="rId5"/>
          <a:srcRect l="2786" t="7719" r="2482" b="6475"/>
          <a:stretch>
            <a:fillRect/>
          </a:stretch>
        </p:blipFill>
        <p:spPr>
          <a:xfrm>
            <a:off x="4143372" y="2857496"/>
            <a:ext cx="4857784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9e1e7ac2531de7503f6ce8254d90c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4" name="Рисунок 13" descr="parent counc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4071942"/>
            <a:ext cx="1862791" cy="1785950"/>
          </a:xfrm>
          <a:prstGeom prst="rect">
            <a:avLst/>
          </a:prstGeom>
        </p:spPr>
      </p:pic>
      <p:pic>
        <p:nvPicPr>
          <p:cNvPr id="10" name="Рисунок 9" descr="WhatsApp Image 2025-04-15 at 08.03.16.jpeg"/>
          <p:cNvPicPr>
            <a:picLocks noChangeAspect="1"/>
          </p:cNvPicPr>
          <p:nvPr/>
        </p:nvPicPr>
        <p:blipFill>
          <a:blip r:embed="rId4"/>
          <a:srcRect t="34375" b="4166"/>
          <a:stretch>
            <a:fillRect/>
          </a:stretch>
        </p:blipFill>
        <p:spPr>
          <a:xfrm>
            <a:off x="285720" y="214290"/>
            <a:ext cx="4373428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3143248"/>
            <a:ext cx="4286248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parent counci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2132" y="1357298"/>
            <a:ext cx="1285884" cy="1232841"/>
          </a:xfrm>
          <a:prstGeom prst="rect">
            <a:avLst/>
          </a:prstGeom>
        </p:spPr>
      </p:pic>
      <p:pic>
        <p:nvPicPr>
          <p:cNvPr id="15" name="Рисунок 14" descr="parent counci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58082" y="785794"/>
            <a:ext cx="1143008" cy="10958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73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9</cp:revision>
  <dcterms:created xsi:type="dcterms:W3CDTF">2025-04-16T08:31:18Z</dcterms:created>
  <dcterms:modified xsi:type="dcterms:W3CDTF">2025-04-16T09:49:47Z</dcterms:modified>
</cp:coreProperties>
</file>