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66" r:id="rId5"/>
    <p:sldId id="260" r:id="rId6"/>
    <p:sldId id="267" r:id="rId7"/>
    <p:sldId id="261" r:id="rId8"/>
    <p:sldId id="268" r:id="rId9"/>
    <p:sldId id="262" r:id="rId10"/>
    <p:sldId id="269" r:id="rId11"/>
    <p:sldId id="263" r:id="rId12"/>
    <p:sldId id="270" r:id="rId13"/>
    <p:sldId id="264" r:id="rId14"/>
    <p:sldId id="271" r:id="rId15"/>
    <p:sldId id="265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99"/>
    <a:srgbClr val="0000CC"/>
    <a:srgbClr val="5F5F5F"/>
    <a:srgbClr val="666699"/>
    <a:srgbClr val="000066"/>
    <a:srgbClr val="003399"/>
    <a:srgbClr val="000099"/>
    <a:srgbClr val="82A5EA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1472" y="4929198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1406" y="6571142"/>
            <a:ext cx="18357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© 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Дегтярёва Юлия Владимировна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1406" y="6571142"/>
            <a:ext cx="18357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© 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Дегтярёва Юлия Владимировна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.jpeg"/><Relationship Id="rId5" Type="http://schemas.openxmlformats.org/officeDocument/2006/relationships/image" Target="../media/image3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.jpeg"/><Relationship Id="rId5" Type="http://schemas.openxmlformats.org/officeDocument/2006/relationships/image" Target="../media/image39.pn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44.png"/><Relationship Id="rId12" Type="http://schemas.openxmlformats.org/officeDocument/2006/relationships/image" Target="../media/image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9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10.jpeg"/><Relationship Id="rId9" Type="http://schemas.openxmlformats.org/officeDocument/2006/relationships/image" Target="../media/image52.png"/><Relationship Id="rId1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.jpeg"/><Relationship Id="rId5" Type="http://schemas.openxmlformats.org/officeDocument/2006/relationships/image" Target="../media/image28.png"/><Relationship Id="rId10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.jpeg"/><Relationship Id="rId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jpeg"/><Relationship Id="rId5" Type="http://schemas.openxmlformats.org/officeDocument/2006/relationships/image" Target="../media/image33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64" cy="6858000"/>
            <a:chOff x="0" y="0"/>
            <a:chExt cx="9144064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0"/>
              <a:ext cx="9144064" cy="6858000"/>
              <a:chOff x="0" y="0"/>
              <a:chExt cx="9144064" cy="6858000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0" y="0"/>
                <a:ext cx="9144064" cy="6858000"/>
                <a:chOff x="-32" y="-1214494"/>
                <a:chExt cx="9144064" cy="6858000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32" y="-1214494"/>
                  <a:ext cx="9144000" cy="6858000"/>
                </a:xfrm>
                <a:prstGeom prst="rect">
                  <a:avLst/>
                </a:prstGeom>
                <a:blipFill dpi="0" rotWithShape="1">
                  <a:blip r:embed="rId2"/>
                  <a:srcRect/>
                  <a:stretch>
                    <a:fillRect b="-10000"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" name="Рамка 2"/>
                <p:cNvSpPr/>
                <p:nvPr/>
              </p:nvSpPr>
              <p:spPr>
                <a:xfrm>
                  <a:off x="-32" y="-1214494"/>
                  <a:ext cx="9144000" cy="6858000"/>
                </a:xfrm>
                <a:prstGeom prst="frame">
                  <a:avLst>
                    <a:gd name="adj1" fmla="val 3315"/>
                  </a:avLst>
                </a:prstGeom>
                <a:blipFill>
                  <a:blip r:embed="rId3"/>
                  <a:stretch>
                    <a:fillRect b="-10000"/>
                  </a:stretch>
                </a:blip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285720" y="357166"/>
                <a:ext cx="8572560" cy="6143668"/>
                <a:chOff x="285720" y="357166"/>
                <a:chExt cx="8572560" cy="6143668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285720" y="357166"/>
                  <a:ext cx="8572560" cy="6143668"/>
                </a:xfrm>
                <a:prstGeom prst="rect">
                  <a:avLst/>
                </a:prstGeom>
                <a:solidFill>
                  <a:srgbClr val="0000CC">
                    <a:alpha val="0"/>
                  </a:srgbClr>
                </a:soli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20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«Этот удивительный космос»!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900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dirty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2209461" y="1071546"/>
                  <a:ext cx="6192536" cy="5312351"/>
                  <a:chOff x="2209461" y="1071546"/>
                  <a:chExt cx="6192536" cy="5312351"/>
                </a:xfrm>
              </p:grpSpPr>
              <p:grpSp>
                <p:nvGrpSpPr>
                  <p:cNvPr id="10" name="Группа 9"/>
                  <p:cNvGrpSpPr/>
                  <p:nvPr/>
                </p:nvGrpSpPr>
                <p:grpSpPr>
                  <a:xfrm>
                    <a:off x="2209461" y="1071546"/>
                    <a:ext cx="4725079" cy="3143272"/>
                    <a:chOff x="776395" y="285728"/>
                    <a:chExt cx="4582030" cy="3143272"/>
                  </a:xfrm>
                </p:grpSpPr>
                <p:pic>
                  <p:nvPicPr>
                    <p:cNvPr id="6" name="Рисунок 5" descr="0_136e93_7ddb6a8d_L.png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776395" y="285728"/>
                      <a:ext cx="4582030" cy="31432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Рисунок 6" descr="0_117f06_632972f7_L.png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>
                      <a:off x="3857620" y="642918"/>
                      <a:ext cx="455200" cy="4801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" name="Рисунок 7" descr="0_134d62_1a9da74b_L.png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 rot="4392288">
                      <a:off x="1042498" y="904603"/>
                      <a:ext cx="357190" cy="46388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Рисунок 8" descr="0_125d2c_be4e6ab9_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/>
                    <a:stretch>
                      <a:fillRect/>
                    </a:stretch>
                  </p:blipFill>
                  <p:spPr>
                    <a:xfrm rot="1286362">
                      <a:off x="2998244" y="2708071"/>
                      <a:ext cx="442722" cy="46309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" name="Рисунок 11" descr="0_13ce20_e9ba950f_L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 rot="20669670" flipH="1">
                    <a:off x="7109642" y="4859894"/>
                    <a:ext cx="1292355" cy="152400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5" name="Прямоугольник 14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-71462"/>
            <a:ext cx="9144032" cy="6929462"/>
            <a:chOff x="0" y="-71462"/>
            <a:chExt cx="9144032" cy="692946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-71462"/>
              <a:ext cx="9144032" cy="6929462"/>
              <a:chOff x="0" y="-71462"/>
              <a:chExt cx="9144032" cy="6929462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32" y="0"/>
                <a:ext cx="9144000" cy="6858000"/>
                <a:chOff x="32" y="0"/>
                <a:chExt cx="9144000" cy="6858000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 flipH="1">
                  <a:off x="32" y="0"/>
                  <a:ext cx="9144000" cy="6858000"/>
                  <a:chOff x="32" y="0"/>
                  <a:chExt cx="9144000" cy="6858000"/>
                </a:xfrm>
              </p:grpSpPr>
              <p:pic>
                <p:nvPicPr>
                  <p:cNvPr id="3" name="Рисунок 2" descr="night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3906" b="18750"/>
                  <a:stretch>
                    <a:fillRect/>
                  </a:stretch>
                </p:blipFill>
                <p:spPr>
                  <a:xfrm flipH="1">
                    <a:off x="32" y="0"/>
                    <a:ext cx="9144000" cy="6858000"/>
                  </a:xfrm>
                  <a:prstGeom prst="rect">
                    <a:avLst/>
                  </a:prstGeom>
                </p:spPr>
              </p:pic>
              <p:grpSp>
                <p:nvGrpSpPr>
                  <p:cNvPr id="4" name="Группа 27"/>
                  <p:cNvGrpSpPr/>
                  <p:nvPr/>
                </p:nvGrpSpPr>
                <p:grpSpPr>
                  <a:xfrm>
                    <a:off x="2500362" y="4857760"/>
                    <a:ext cx="6357982" cy="1714512"/>
                    <a:chOff x="857320" y="6215058"/>
                    <a:chExt cx="6357982" cy="1714512"/>
                  </a:xfrm>
                </p:grpSpPr>
                <p:sp>
                  <p:nvSpPr>
                    <p:cNvPr id="6" name="Блок-схема: документ 5"/>
                    <p:cNvSpPr/>
                    <p:nvPr/>
                  </p:nvSpPr>
                  <p:spPr>
                    <a:xfrm flipH="1" flipV="1">
                      <a:off x="857320" y="6215058"/>
                      <a:ext cx="6357982" cy="1714512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" name="Прямоугольник 6"/>
                    <p:cNvSpPr/>
                    <p:nvPr/>
                  </p:nvSpPr>
                  <p:spPr>
                    <a:xfrm>
                      <a:off x="1000196" y="6359910"/>
                      <a:ext cx="6215106" cy="156966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Большая и красивая планета,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Как воплощение восьмого чуда света...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Планета вся из газов состоит,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И зажигает космоса огни...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Там постоянные шторма и ураганы,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И ветер там бушует неустанно.</a:t>
                      </a:r>
                    </a:p>
                  </p:txBody>
                </p:sp>
              </p:grpSp>
              <p:pic>
                <p:nvPicPr>
                  <p:cNvPr id="5" name="Рисунок 4" descr="0_13ce0c_9085a9db_L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081098" flipH="1">
                    <a:off x="1079164" y="1475797"/>
                    <a:ext cx="3862140" cy="2046935"/>
                  </a:xfrm>
                  <a:prstGeom prst="rect">
                    <a:avLst/>
                  </a:prstGeom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pic>
              <p:nvPicPr>
                <p:cNvPr id="8" name="Рисунок 7" descr="юпитер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1075085">
                  <a:off x="1190878" y="1405200"/>
                  <a:ext cx="2716390" cy="2716390"/>
                </a:xfrm>
                <a:prstGeom prst="rect">
                  <a:avLst/>
                </a:prstGeom>
              </p:spPr>
            </p:pic>
            <p:pic>
              <p:nvPicPr>
                <p:cNvPr id="9" name="Рисунок 8" descr="0_12b64a_bad7445_XLДд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 rot="20979108">
                  <a:off x="1620116" y="2033973"/>
                  <a:ext cx="1826370" cy="1737335"/>
                </a:xfrm>
                <a:prstGeom prst="rect">
                  <a:avLst/>
                </a:prstGeom>
              </p:spPr>
            </p:pic>
          </p:grpSp>
          <p:pic>
            <p:nvPicPr>
              <p:cNvPr id="12" name="Рисунок 11" descr="зелёный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00826" y="285728"/>
                <a:ext cx="2286000" cy="2286000"/>
              </a:xfrm>
              <a:prstGeom prst="rect">
                <a:avLst/>
              </a:prstGeom>
              <a:effectLst>
                <a:glow rad="2286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14" name="Рамка 13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-133853" y="-77841"/>
            <a:ext cx="9277853" cy="6935841"/>
            <a:chOff x="-133853" y="-77841"/>
            <a:chExt cx="9277853" cy="693584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-133853" y="-77841"/>
              <a:ext cx="9277853" cy="6935841"/>
              <a:chOff x="-133853" y="-77841"/>
              <a:chExt cx="9277853" cy="6935841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-133853" y="-77841"/>
                <a:ext cx="9277853" cy="6935841"/>
                <a:chOff x="-133853" y="-77841"/>
                <a:chExt cx="9277853" cy="6935841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7" name="Рисунок 6" descr="голубой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13031" y="3786190"/>
                  <a:ext cx="1030737" cy="2880000"/>
                </a:xfrm>
                <a:prstGeom prst="rect">
                  <a:avLst/>
                </a:prstGeom>
              </p:spPr>
            </p:pic>
            <p:grpSp>
              <p:nvGrpSpPr>
                <p:cNvPr id="13" name="Группа 12"/>
                <p:cNvGrpSpPr/>
                <p:nvPr/>
              </p:nvGrpSpPr>
              <p:grpSpPr>
                <a:xfrm>
                  <a:off x="-133853" y="1431750"/>
                  <a:ext cx="5825514" cy="2809193"/>
                  <a:chOff x="-133853" y="1431750"/>
                  <a:chExt cx="5825514" cy="2809193"/>
                </a:xfrm>
              </p:grpSpPr>
              <p:pic>
                <p:nvPicPr>
                  <p:cNvPr id="9" name="Рисунок 8" descr="сатурн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9760572">
                    <a:off x="-133853" y="1431750"/>
                    <a:ext cx="5825514" cy="2809193"/>
                  </a:xfrm>
                  <a:prstGeom prst="rect">
                    <a:avLst/>
                  </a:prstGeom>
                </p:spPr>
              </p:pic>
              <p:pic>
                <p:nvPicPr>
                  <p:cNvPr id="12" name="Рисунок 11" descr="0_d4171_59f04ecc_X5L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20499129">
                    <a:off x="2016853" y="1857364"/>
                    <a:ext cx="1500198" cy="170952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Группа 10"/>
                <p:cNvGrpSpPr/>
                <p:nvPr/>
              </p:nvGrpSpPr>
              <p:grpSpPr>
                <a:xfrm>
                  <a:off x="357158" y="4929198"/>
                  <a:ext cx="8435829" cy="1726904"/>
                  <a:chOff x="428596" y="4929198"/>
                  <a:chExt cx="8435829" cy="1726904"/>
                </a:xfrm>
              </p:grpSpPr>
              <p:grpSp>
                <p:nvGrpSpPr>
                  <p:cNvPr id="15" name="Группа 11"/>
                  <p:cNvGrpSpPr/>
                  <p:nvPr/>
                </p:nvGrpSpPr>
                <p:grpSpPr>
                  <a:xfrm>
                    <a:off x="428596" y="4929198"/>
                    <a:ext cx="8435829" cy="1462050"/>
                    <a:chOff x="428596" y="4929198"/>
                    <a:chExt cx="8435829" cy="1462050"/>
                  </a:xfrm>
                </p:grpSpPr>
                <p:pic>
                  <p:nvPicPr>
                    <p:cNvPr id="17" name="Рисунок 16" descr="0_127adf_b6bce386_L.png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428596" y="4929198"/>
                      <a:ext cx="1928826" cy="146205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8" name="Рисунок 17" descr="0_cf18a_b394346b_X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3143240" y="4999654"/>
                      <a:ext cx="1643074" cy="114399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9" name="Рисунок 18" descr="0_cf18f_be88e44e_L.png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8286776" y="5286388"/>
                      <a:ext cx="577649" cy="90540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pic>
                <p:nvPicPr>
                  <p:cNvPr id="16" name="Рисунок 15" descr="космонавт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5715008" y="5929330"/>
                    <a:ext cx="347195" cy="72677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Группа 19"/>
                <p:cNvGrpSpPr/>
                <p:nvPr/>
              </p:nvGrpSpPr>
              <p:grpSpPr>
                <a:xfrm>
                  <a:off x="3714744" y="285752"/>
                  <a:ext cx="5143504" cy="1285860"/>
                  <a:chOff x="3714744" y="285752"/>
                  <a:chExt cx="5143504" cy="1285860"/>
                </a:xfrm>
              </p:grpSpPr>
              <p:sp>
                <p:nvSpPr>
                  <p:cNvPr id="21" name="Блок-схема: документ 20"/>
                  <p:cNvSpPr/>
                  <p:nvPr/>
                </p:nvSpPr>
                <p:spPr>
                  <a:xfrm>
                    <a:off x="3714744" y="285752"/>
                    <a:ext cx="507209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786182" y="285752"/>
                    <a:ext cx="5072066" cy="1077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Голубой корабль умчит к Сатурну, 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Меж звёзд отыскивая след.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Планеты дальней, и на вид не броской, 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Окрашенной лишь бурыми полосками.</a:t>
                    </a:r>
                  </a:p>
                </p:txBody>
              </p:sp>
            </p:grpSp>
          </p:grpSp>
          <p:sp>
            <p:nvSpPr>
              <p:cNvPr id="23" name="Рамка 22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-411597" y="-71462"/>
            <a:ext cx="9555629" cy="6929462"/>
            <a:chOff x="-411597" y="-71462"/>
            <a:chExt cx="9555629" cy="692946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411597" y="-71462"/>
              <a:ext cx="9555629" cy="6929462"/>
              <a:chOff x="-411597" y="-71462"/>
              <a:chExt cx="9555629" cy="692946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-411597" y="0"/>
                <a:ext cx="9555629" cy="6858000"/>
                <a:chOff x="-411597" y="0"/>
                <a:chExt cx="9555629" cy="6858000"/>
              </a:xfrm>
            </p:grpSpPr>
            <p:grpSp>
              <p:nvGrpSpPr>
                <p:cNvPr id="3" name="Группа 1"/>
                <p:cNvGrpSpPr/>
                <p:nvPr/>
              </p:nvGrpSpPr>
              <p:grpSpPr>
                <a:xfrm flipH="1">
                  <a:off x="32" y="0"/>
                  <a:ext cx="9144000" cy="6858000"/>
                  <a:chOff x="32" y="0"/>
                  <a:chExt cx="9144000" cy="6858000"/>
                </a:xfrm>
              </p:grpSpPr>
              <p:pic>
                <p:nvPicPr>
                  <p:cNvPr id="7" name="Рисунок 2" descr="night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3906" b="18750"/>
                  <a:stretch>
                    <a:fillRect/>
                  </a:stretch>
                </p:blipFill>
                <p:spPr>
                  <a:xfrm flipH="1">
                    <a:off x="32" y="0"/>
                    <a:ext cx="9144000" cy="6858000"/>
                  </a:xfrm>
                  <a:prstGeom prst="rect">
                    <a:avLst/>
                  </a:prstGeom>
                </p:spPr>
              </p:pic>
              <p:grpSp>
                <p:nvGrpSpPr>
                  <p:cNvPr id="8" name="Группа 27"/>
                  <p:cNvGrpSpPr/>
                  <p:nvPr/>
                </p:nvGrpSpPr>
                <p:grpSpPr>
                  <a:xfrm>
                    <a:off x="2500362" y="4857760"/>
                    <a:ext cx="6357982" cy="1714512"/>
                    <a:chOff x="857320" y="6215058"/>
                    <a:chExt cx="6357982" cy="1714512"/>
                  </a:xfrm>
                </p:grpSpPr>
                <p:sp>
                  <p:nvSpPr>
                    <p:cNvPr id="10" name="Блок-схема: документ 9"/>
                    <p:cNvSpPr/>
                    <p:nvPr/>
                  </p:nvSpPr>
                  <p:spPr>
                    <a:xfrm flipH="1" flipV="1">
                      <a:off x="857320" y="6215058"/>
                      <a:ext cx="6357982" cy="1714512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" name="Прямоугольник 10"/>
                    <p:cNvSpPr/>
                    <p:nvPr/>
                  </p:nvSpPr>
                  <p:spPr>
                    <a:xfrm>
                      <a:off x="1000196" y="6359910"/>
                      <a:ext cx="6215106" cy="132343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Здесь нет кислорода и вечно зима,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И на планете полная тьма.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Кольцами льда Сатурн окружен,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     И в темноту навеки погружен.</a:t>
                      </a:r>
                    </a:p>
                  </p:txBody>
                </p:sp>
              </p:grpSp>
              <p:pic>
                <p:nvPicPr>
                  <p:cNvPr id="9" name="Рисунок 8" descr="0_13ce0c_9085a9db_L.png"/>
                  <p:cNvPicPr>
                    <a:picLocks noChangeAspect="1"/>
                  </p:cNvPicPr>
                  <p:nvPr/>
                </p:nvPicPr>
                <p:blipFill>
                  <a:blip r:embed="rId3"/>
                  <a:srcRect r="8829"/>
                  <a:stretch>
                    <a:fillRect/>
                  </a:stretch>
                </p:blipFill>
                <p:spPr>
                  <a:xfrm rot="198305" flipH="1">
                    <a:off x="566220" y="957032"/>
                    <a:ext cx="3521138" cy="2046935"/>
                  </a:xfrm>
                  <a:prstGeom prst="rect">
                    <a:avLst/>
                  </a:prstGeom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pic>
              <p:nvPicPr>
                <p:cNvPr id="12" name="Рисунок 11" descr="сатурн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9760572">
                  <a:off x="-411597" y="1476985"/>
                  <a:ext cx="5707078" cy="2752081"/>
                </a:xfrm>
                <a:prstGeom prst="rect">
                  <a:avLst/>
                </a:prstGeom>
              </p:spPr>
            </p:pic>
            <p:pic>
              <p:nvPicPr>
                <p:cNvPr id="13" name="Рисунок 12" descr="0_d4171_59f04ecc_X5L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0499129">
                  <a:off x="1791789" y="1898186"/>
                  <a:ext cx="1430363" cy="1629949"/>
                </a:xfrm>
                <a:prstGeom prst="rect">
                  <a:avLst/>
                </a:prstGeom>
              </p:spPr>
            </p:pic>
            <p:pic>
              <p:nvPicPr>
                <p:cNvPr id="14" name="Рисунок 13" descr="Rocket-clipart-images-free-clipart-imagesЮ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29388" y="374620"/>
                  <a:ext cx="2340000" cy="2340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</p:grpSp>
          <p:sp>
            <p:nvSpPr>
              <p:cNvPr id="16" name="Рамка 15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8" name="Рисунок 7" descr="синий.png"/>
                <p:cNvPicPr>
                  <a:picLocks noChangeAspect="1"/>
                </p:cNvPicPr>
                <p:nvPr/>
              </p:nvPicPr>
              <p:blipFill>
                <a:blip r:embed="rId4"/>
                <a:srcRect r="52392"/>
                <a:stretch>
                  <a:fillRect/>
                </a:stretch>
              </p:blipFill>
              <p:spPr>
                <a:xfrm>
                  <a:off x="6068808" y="3786190"/>
                  <a:ext cx="1074960" cy="2880000"/>
                </a:xfrm>
                <a:prstGeom prst="rect">
                  <a:avLst/>
                </a:prstGeom>
              </p:spPr>
            </p:pic>
            <p:grpSp>
              <p:nvGrpSpPr>
                <p:cNvPr id="13" name="Группа 12"/>
                <p:cNvGrpSpPr/>
                <p:nvPr/>
              </p:nvGrpSpPr>
              <p:grpSpPr>
                <a:xfrm>
                  <a:off x="1214414" y="1285860"/>
                  <a:ext cx="2786082" cy="2786082"/>
                  <a:chOff x="1142976" y="1142984"/>
                  <a:chExt cx="3000396" cy="3000396"/>
                </a:xfrm>
              </p:grpSpPr>
              <p:pic>
                <p:nvPicPr>
                  <p:cNvPr id="10" name="Рисунок 9" descr="уран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071237">
                    <a:off x="1142976" y="1142984"/>
                    <a:ext cx="3000396" cy="3000396"/>
                  </a:xfrm>
                  <a:prstGeom prst="rect">
                    <a:avLst/>
                  </a:prstGeom>
                </p:spPr>
              </p:pic>
              <p:pic>
                <p:nvPicPr>
                  <p:cNvPr id="12" name="Рисунок 11" descr="0_d4170_58d06a19_XL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216832">
                    <a:off x="1867379" y="1784679"/>
                    <a:ext cx="1633052" cy="1787197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</p:pic>
            </p:grpSp>
            <p:grpSp>
              <p:nvGrpSpPr>
                <p:cNvPr id="17" name="Группа 16"/>
                <p:cNvGrpSpPr/>
                <p:nvPr/>
              </p:nvGrpSpPr>
              <p:grpSpPr>
                <a:xfrm>
                  <a:off x="357158" y="4929198"/>
                  <a:ext cx="8435829" cy="1726904"/>
                  <a:chOff x="428596" y="4929198"/>
                  <a:chExt cx="8435829" cy="1726904"/>
                </a:xfrm>
              </p:grpSpPr>
              <p:grpSp>
                <p:nvGrpSpPr>
                  <p:cNvPr id="18" name="Группа 11"/>
                  <p:cNvGrpSpPr/>
                  <p:nvPr/>
                </p:nvGrpSpPr>
                <p:grpSpPr>
                  <a:xfrm>
                    <a:off x="428596" y="4929198"/>
                    <a:ext cx="8435829" cy="1462050"/>
                    <a:chOff x="428596" y="4929198"/>
                    <a:chExt cx="8435829" cy="1462050"/>
                  </a:xfrm>
                </p:grpSpPr>
                <p:pic>
                  <p:nvPicPr>
                    <p:cNvPr id="20" name="Рисунок 19" descr="0_127adf_b6bce386_L.png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428596" y="4929198"/>
                      <a:ext cx="1928826" cy="146205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21" name="Рисунок 20" descr="0_cf18a_b394346b_X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3143240" y="4999654"/>
                      <a:ext cx="1643074" cy="114399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22" name="Рисунок 21" descr="0_cf18f_be88e44e_L.png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8286776" y="5286388"/>
                      <a:ext cx="577649" cy="90540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pic>
                <p:nvPicPr>
                  <p:cNvPr id="19" name="Рисунок 18" descr="космонавт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5715008" y="5929330"/>
                    <a:ext cx="347195" cy="72677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Группа 22"/>
                <p:cNvGrpSpPr/>
                <p:nvPr/>
              </p:nvGrpSpPr>
              <p:grpSpPr>
                <a:xfrm>
                  <a:off x="4000496" y="0"/>
                  <a:ext cx="5143504" cy="1285860"/>
                  <a:chOff x="4000496" y="0"/>
                  <a:chExt cx="5143504" cy="1285860"/>
                </a:xfrm>
              </p:grpSpPr>
              <p:sp>
                <p:nvSpPr>
                  <p:cNvPr id="24" name="Блок-схема: документ 23"/>
                  <p:cNvSpPr/>
                  <p:nvPr/>
                </p:nvSpPr>
                <p:spPr>
                  <a:xfrm>
                    <a:off x="4000496" y="0"/>
                    <a:ext cx="507209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4000496" y="0"/>
                    <a:ext cx="5143504" cy="9233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5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К Урану отправиться синий корабль,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Взяв курс на седьмую планету.</a:t>
                    </a:r>
                  </a:p>
                </p:txBody>
              </p:sp>
            </p:grpSp>
          </p:grpSp>
          <p:sp>
            <p:nvSpPr>
              <p:cNvPr id="26" name="Рамка 25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-71462"/>
            <a:ext cx="9144032" cy="6929462"/>
            <a:chOff x="0" y="-71462"/>
            <a:chExt cx="9144032" cy="692946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71462"/>
              <a:ext cx="9144032" cy="6929462"/>
              <a:chOff x="0" y="-71462"/>
              <a:chExt cx="9144032" cy="6929462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32" y="0"/>
                <a:ext cx="9144000" cy="6858000"/>
                <a:chOff x="32" y="0"/>
                <a:chExt cx="9144000" cy="6858000"/>
              </a:xfrm>
            </p:grpSpPr>
            <p:grpSp>
              <p:nvGrpSpPr>
                <p:cNvPr id="20" name="Группа 1"/>
                <p:cNvGrpSpPr/>
                <p:nvPr/>
              </p:nvGrpSpPr>
              <p:grpSpPr>
                <a:xfrm flipH="1">
                  <a:off x="32" y="0"/>
                  <a:ext cx="9144000" cy="6858000"/>
                  <a:chOff x="32" y="0"/>
                  <a:chExt cx="9144000" cy="6858000"/>
                </a:xfrm>
              </p:grpSpPr>
              <p:pic>
                <p:nvPicPr>
                  <p:cNvPr id="24" name="Рисунок 2" descr="night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3906" b="18750"/>
                  <a:stretch>
                    <a:fillRect/>
                  </a:stretch>
                </p:blipFill>
                <p:spPr>
                  <a:xfrm flipH="1">
                    <a:off x="32" y="0"/>
                    <a:ext cx="9144000" cy="6858000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Группа 27"/>
                  <p:cNvGrpSpPr/>
                  <p:nvPr/>
                </p:nvGrpSpPr>
                <p:grpSpPr>
                  <a:xfrm>
                    <a:off x="2500362" y="4857760"/>
                    <a:ext cx="6357982" cy="1714512"/>
                    <a:chOff x="857320" y="6215058"/>
                    <a:chExt cx="6357982" cy="1714512"/>
                  </a:xfrm>
                </p:grpSpPr>
                <p:sp>
                  <p:nvSpPr>
                    <p:cNvPr id="27" name="Блок-схема: документ 26"/>
                    <p:cNvSpPr/>
                    <p:nvPr/>
                  </p:nvSpPr>
                  <p:spPr>
                    <a:xfrm flipH="1" flipV="1">
                      <a:off x="857320" y="6215058"/>
                      <a:ext cx="6357982" cy="1714512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" name="Прямоугольник 27"/>
                    <p:cNvSpPr/>
                    <p:nvPr/>
                  </p:nvSpPr>
                  <p:spPr>
                    <a:xfrm>
                      <a:off x="1000196" y="6359910"/>
                      <a:ext cx="6215106" cy="132343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Холодный гигант – лежебока,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От Земли он довольно далёко.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Вращается спокойно в ночи и тишине,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На нём царит всегда зима, нет жизни в мерзлоте.</a:t>
                      </a:r>
                    </a:p>
                  </p:txBody>
                </p:sp>
              </p:grpSp>
            </p:grpSp>
            <p:pic>
              <p:nvPicPr>
                <p:cNvPr id="29" name="Рисунок 28" descr="0_13ce0c_9085a9db_L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20518902">
                  <a:off x="4131322" y="1547235"/>
                  <a:ext cx="3862140" cy="2046935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0" name="Рисунок 29" descr="Rocket-clipart-images-free-clipart-imagesЮЬ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00826" y="339744"/>
                  <a:ext cx="2232000" cy="22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1" name="Рисунок 30" descr="уран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297651">
                  <a:off x="1071538" y="1428736"/>
                  <a:ext cx="2786082" cy="2786082"/>
                </a:xfrm>
                <a:prstGeom prst="rect">
                  <a:avLst/>
                </a:prstGeom>
              </p:spPr>
            </p:pic>
            <p:pic>
              <p:nvPicPr>
                <p:cNvPr id="32" name="Рисунок 31" descr="0_d4170_58d06a19_XL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 rot="454258">
                  <a:off x="1744198" y="2024596"/>
                  <a:ext cx="1516405" cy="1659540"/>
                </a:xfrm>
                <a:prstGeom prst="rect">
                  <a:avLst/>
                </a:prstGeom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</p:pic>
          </p:grpSp>
          <p:sp>
            <p:nvSpPr>
              <p:cNvPr id="12" name="Рамка 11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смонавт.png"/>
          <p:cNvPicPr>
            <a:picLocks noChangeAspect="1"/>
          </p:cNvPicPr>
          <p:nvPr/>
        </p:nvPicPr>
        <p:blipFill>
          <a:blip r:embed="rId2" cstate="print"/>
          <a:srcRect b="2536"/>
          <a:stretch>
            <a:fillRect/>
          </a:stretch>
        </p:blipFill>
        <p:spPr>
          <a:xfrm>
            <a:off x="5143504" y="5572140"/>
            <a:ext cx="571504" cy="1165965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pic>
            <p:nvPicPr>
              <p:cNvPr id="34" name="Рисунок 33" descr="0_c880d_8cf660d9_XXL.jpg"/>
              <p:cNvPicPr>
                <a:picLocks noChangeAspect="1"/>
              </p:cNvPicPr>
              <p:nvPr/>
            </p:nvPicPr>
            <p:blipFill>
              <a:blip r:embed="rId3"/>
              <a:srcRect b="29364"/>
              <a:stretch>
                <a:fillRect/>
              </a:stretch>
            </p:blipFill>
            <p:spPr>
              <a:xfrm>
                <a:off x="0" y="-77841"/>
                <a:ext cx="9144000" cy="6935841"/>
              </a:xfrm>
              <a:prstGeom prst="rect">
                <a:avLst/>
              </a:prstGeom>
            </p:spPr>
          </p:pic>
          <p:pic>
            <p:nvPicPr>
              <p:cNvPr id="35" name="Рисунок 34" descr="30017084.jpg"/>
              <p:cNvPicPr>
                <a:picLocks noChangeAspect="1"/>
              </p:cNvPicPr>
              <p:nvPr/>
            </p:nvPicPr>
            <p:blipFill>
              <a:blip r:embed="rId4"/>
              <a:srcRect t="86845"/>
              <a:stretch>
                <a:fillRect/>
              </a:stretch>
            </p:blipFill>
            <p:spPr>
              <a:xfrm>
                <a:off x="0" y="5857892"/>
                <a:ext cx="9144000" cy="10001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8" name="Рисунок 7" descr="фиолет оранж.png"/>
            <p:cNvPicPr>
              <a:picLocks noChangeAspect="1"/>
            </p:cNvPicPr>
            <p:nvPr/>
          </p:nvPicPr>
          <p:blipFill>
            <a:blip r:embed="rId5"/>
            <a:srcRect r="56951"/>
            <a:stretch>
              <a:fillRect/>
            </a:stretch>
          </p:blipFill>
          <p:spPr>
            <a:xfrm>
              <a:off x="6100323" y="3714752"/>
              <a:ext cx="972007" cy="2880000"/>
            </a:xfrm>
            <a:prstGeom prst="rect">
              <a:avLst/>
            </a:prstGeom>
          </p:spPr>
        </p:pic>
        <p:grpSp>
          <p:nvGrpSpPr>
            <p:cNvPr id="16" name="Группа 15"/>
            <p:cNvGrpSpPr/>
            <p:nvPr/>
          </p:nvGrpSpPr>
          <p:grpSpPr>
            <a:xfrm>
              <a:off x="1246104" y="1414937"/>
              <a:ext cx="2723868" cy="2601951"/>
              <a:chOff x="1246104" y="1414937"/>
              <a:chExt cx="2723868" cy="2601951"/>
            </a:xfrm>
          </p:grpSpPr>
          <p:pic>
            <p:nvPicPr>
              <p:cNvPr id="10" name="Рисунок 9" descr="нептун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23143">
                <a:off x="1246104" y="1414937"/>
                <a:ext cx="2723868" cy="2601951"/>
              </a:xfrm>
              <a:prstGeom prst="rect">
                <a:avLst/>
              </a:prstGeom>
            </p:spPr>
          </p:pic>
          <p:pic>
            <p:nvPicPr>
              <p:cNvPr id="15" name="Рисунок 14" descr="0_12b64a_bad7445_XLД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1420719">
                <a:off x="1643042" y="1928802"/>
                <a:ext cx="1846415" cy="1756402"/>
              </a:xfrm>
              <a:prstGeom prst="rect">
                <a:avLst/>
              </a:prstGeom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428596" y="4929198"/>
              <a:ext cx="8435829" cy="1714512"/>
              <a:chOff x="428596" y="4929198"/>
              <a:chExt cx="8435829" cy="1714512"/>
            </a:xfrm>
          </p:grpSpPr>
          <p:grpSp>
            <p:nvGrpSpPr>
              <p:cNvPr id="14" name="Группа 11"/>
              <p:cNvGrpSpPr/>
              <p:nvPr/>
            </p:nvGrpSpPr>
            <p:grpSpPr>
              <a:xfrm>
                <a:off x="428596" y="4929198"/>
                <a:ext cx="8435829" cy="1462050"/>
                <a:chOff x="428596" y="4929198"/>
                <a:chExt cx="8435829" cy="1462050"/>
              </a:xfrm>
            </p:grpSpPr>
            <p:pic>
              <p:nvPicPr>
                <p:cNvPr id="18" name="Рисунок 17" descr="0_127adf_b6bce386_L.png"/>
                <p:cNvPicPr>
                  <a:picLocks noChangeAspect="1"/>
                </p:cNvPicPr>
                <p:nvPr/>
              </p:nvPicPr>
              <p:blipFill>
                <a:blip r:embed="rId8">
                  <a:lum contrast="-30000"/>
                </a:blip>
                <a:stretch>
                  <a:fillRect/>
                </a:stretch>
              </p:blipFill>
              <p:spPr>
                <a:xfrm>
                  <a:off x="428596" y="4929198"/>
                  <a:ext cx="1928826" cy="1462050"/>
                </a:xfrm>
                <a:prstGeom prst="rect">
                  <a:avLst/>
                </a:prstGeom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</p:pic>
            <p:pic>
              <p:nvPicPr>
                <p:cNvPr id="19" name="Рисунок 18" descr="0_cf18a_b394346b_XL.png"/>
                <p:cNvPicPr>
                  <a:picLocks noChangeAspect="1"/>
                </p:cNvPicPr>
                <p:nvPr/>
              </p:nvPicPr>
              <p:blipFill>
                <a:blip r:embed="rId9" cstate="print">
                  <a:lum contrast="-30000"/>
                </a:blip>
                <a:stretch>
                  <a:fillRect/>
                </a:stretch>
              </p:blipFill>
              <p:spPr>
                <a:xfrm>
                  <a:off x="3143240" y="4999654"/>
                  <a:ext cx="1643074" cy="1143990"/>
                </a:xfrm>
                <a:prstGeom prst="rect">
                  <a:avLst/>
                </a:prstGeom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</p:pic>
            <p:pic>
              <p:nvPicPr>
                <p:cNvPr id="20" name="Рисунок 19" descr="0_cf18f_be88e44e_L.png"/>
                <p:cNvPicPr>
                  <a:picLocks noChangeAspect="1"/>
                </p:cNvPicPr>
                <p:nvPr/>
              </p:nvPicPr>
              <p:blipFill>
                <a:blip r:embed="rId10" cstate="print">
                  <a:lum contrast="-30000"/>
                </a:blip>
                <a:stretch>
                  <a:fillRect/>
                </a:stretch>
              </p:blipFill>
              <p:spPr>
                <a:xfrm>
                  <a:off x="8286776" y="5286388"/>
                  <a:ext cx="577649" cy="905406"/>
                </a:xfrm>
                <a:prstGeom prst="rect">
                  <a:avLst/>
                </a:prstGeom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</p:pic>
          </p:grpSp>
          <p:pic>
            <p:nvPicPr>
              <p:cNvPr id="17" name="Рисунок 16" descr="космонавт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653565" y="5916938"/>
                <a:ext cx="347195" cy="726772"/>
              </a:xfrm>
              <a:prstGeom prst="rect">
                <a:avLst/>
              </a:prstGeom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3714776" y="285752"/>
              <a:ext cx="5143504" cy="1285860"/>
              <a:chOff x="3714776" y="285752"/>
              <a:chExt cx="5143504" cy="1285860"/>
            </a:xfrm>
          </p:grpSpPr>
          <p:sp>
            <p:nvSpPr>
              <p:cNvPr id="23" name="Блок-схема: документ 22"/>
              <p:cNvSpPr/>
              <p:nvPr/>
            </p:nvSpPr>
            <p:spPr>
              <a:xfrm>
                <a:off x="3714776" y="285752"/>
                <a:ext cx="5072098" cy="1285860"/>
              </a:xfrm>
              <a:prstGeom prst="flowChartDocument">
                <a:avLst/>
              </a:prstGeom>
              <a:solidFill>
                <a:srgbClr val="82A5EA">
                  <a:alpha val="63000"/>
                </a:srgb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>
                <a:off x="3786214" y="285752"/>
                <a:ext cx="507206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 smtClean="0">
                  <a:solidFill>
                    <a:srgbClr val="FFFFFF"/>
                  </a:solidFill>
                  <a:latin typeface="Arial Black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 smtClean="0">
                    <a:solidFill>
                      <a:srgbClr val="FFFFFF"/>
                    </a:solidFill>
                    <a:latin typeface="Arial Black" pitchFamily="34" charset="0"/>
                    <a:ea typeface="Times New Roman" pitchFamily="18" charset="0"/>
                    <a:cs typeface="Arial" pitchFamily="34" charset="0"/>
                  </a:rPr>
                  <a:t>Фиолетовый корабль полетит на Нептун,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 smtClean="0">
                    <a:solidFill>
                      <a:srgbClr val="FFFFFF"/>
                    </a:solidFill>
                    <a:latin typeface="Arial Black" pitchFamily="34" charset="0"/>
                    <a:ea typeface="Times New Roman" pitchFamily="18" charset="0"/>
                    <a:cs typeface="Arial" pitchFamily="34" charset="0"/>
                  </a:rPr>
                  <a:t>На самую далёкую и малую планету.</a:t>
                </a:r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0" y="-71462"/>
            <a:ext cx="9144000" cy="6929462"/>
            <a:chOff x="0" y="-71462"/>
            <a:chExt cx="9144000" cy="6929462"/>
          </a:xfrm>
        </p:grpSpPr>
        <p:sp>
          <p:nvSpPr>
            <p:cNvPr id="26" name="Рамка 25"/>
            <p:cNvSpPr/>
            <p:nvPr/>
          </p:nvSpPr>
          <p:spPr>
            <a:xfrm>
              <a:off x="0" y="-71462"/>
              <a:ext cx="9144000" cy="6929462"/>
            </a:xfrm>
            <a:prstGeom prst="frame">
              <a:avLst>
                <a:gd name="adj1" fmla="val 3315"/>
              </a:avLst>
            </a:prstGeom>
            <a:blipFill>
              <a:blip r:embed="rId12"/>
              <a:stretch>
                <a:fillRect b="-10000"/>
              </a:stretch>
            </a:blip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медленно время идёт.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 земных лет на нём - один год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-71462"/>
            <a:ext cx="9215470" cy="6929462"/>
            <a:chOff x="0" y="-71462"/>
            <a:chExt cx="9215470" cy="692946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0" y="-71462"/>
              <a:ext cx="9215470" cy="6929462"/>
              <a:chOff x="0" y="-71462"/>
              <a:chExt cx="9215470" cy="6929462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0" y="-71462"/>
                <a:ext cx="9215470" cy="6929462"/>
                <a:chOff x="0" y="-71462"/>
                <a:chExt cx="9215470" cy="6929462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71470" y="0"/>
                  <a:ext cx="9144000" cy="6858000"/>
                  <a:chOff x="71470" y="0"/>
                  <a:chExt cx="9144000" cy="6858000"/>
                </a:xfrm>
              </p:grpSpPr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71470" y="0"/>
                    <a:ext cx="9144000" cy="6858000"/>
                    <a:chOff x="32" y="0"/>
                    <a:chExt cx="9144000" cy="6858000"/>
                  </a:xfrm>
                </p:grpSpPr>
                <p:grpSp>
                  <p:nvGrpSpPr>
                    <p:cNvPr id="20" name="Группа 1"/>
                    <p:cNvGrpSpPr/>
                    <p:nvPr/>
                  </p:nvGrpSpPr>
                  <p:grpSpPr>
                    <a:xfrm flipH="1">
                      <a:off x="32" y="0"/>
                      <a:ext cx="9144000" cy="6858000"/>
                      <a:chOff x="32" y="0"/>
                      <a:chExt cx="9144000" cy="6858000"/>
                    </a:xfrm>
                  </p:grpSpPr>
                  <p:pic>
                    <p:nvPicPr>
                      <p:cNvPr id="25" name="Рисунок 2" descr="night.jpg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l="3906" b="18750"/>
                      <a:stretch>
                        <a:fillRect/>
                      </a:stretch>
                    </p:blipFill>
                    <p:spPr>
                      <a:xfrm flipH="1">
                        <a:off x="32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26" name="Группа 27"/>
                      <p:cNvGrpSpPr/>
                      <p:nvPr/>
                    </p:nvGrpSpPr>
                    <p:grpSpPr>
                      <a:xfrm>
                        <a:off x="2500330" y="4857784"/>
                        <a:ext cx="6357982" cy="1714488"/>
                        <a:chOff x="857288" y="6215082"/>
                        <a:chExt cx="6357982" cy="1714488"/>
                      </a:xfrm>
                    </p:grpSpPr>
                    <p:sp>
                      <p:nvSpPr>
                        <p:cNvPr id="27" name="Блок-схема: документ 26"/>
                        <p:cNvSpPr/>
                        <p:nvPr/>
                      </p:nvSpPr>
                      <p:spPr>
                        <a:xfrm flipH="1" flipV="1">
                          <a:off x="857288" y="6215082"/>
                          <a:ext cx="6357982" cy="1714488"/>
                        </a:xfrm>
                        <a:prstGeom prst="flowChartDocument">
                          <a:avLst/>
                        </a:prstGeom>
                        <a:solidFill>
                          <a:srgbClr val="82A5EA">
                            <a:alpha val="63000"/>
                          </a:srgbClr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" name="Прямоугольник 27"/>
                        <p:cNvSpPr/>
                        <p:nvPr/>
                      </p:nvSpPr>
                      <p:spPr>
                        <a:xfrm>
                          <a:off x="928726" y="6715124"/>
                          <a:ext cx="6215106" cy="1077218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just"/>
                          <a:r>
                            <a:rPr lang="ru-RU" sz="1600" dirty="0" smtClean="0">
                              <a:solidFill>
                                <a:srgbClr val="FFFFFF"/>
                              </a:solidFill>
                              <a:latin typeface="Arial Black" pitchFamily="34" charset="0"/>
                            </a:rPr>
                            <a:t>Тут ветры гуляют всегда, </a:t>
                          </a:r>
                        </a:p>
                        <a:p>
                          <a:pPr algn="just"/>
                          <a:r>
                            <a:rPr lang="ru-RU" sz="1600" dirty="0" smtClean="0">
                              <a:solidFill>
                                <a:srgbClr val="FFFFFF"/>
                              </a:solidFill>
                              <a:latin typeface="Arial Black" pitchFamily="34" charset="0"/>
                            </a:rPr>
                            <a:t>                  Нептун  состоит изо льда. </a:t>
                          </a:r>
                        </a:p>
                        <a:p>
                          <a:pPr algn="just"/>
                          <a:r>
                            <a:rPr lang="ru-RU" sz="1600" dirty="0" smtClean="0">
                              <a:solidFill>
                                <a:srgbClr val="FFFFFF"/>
                              </a:solidFill>
                              <a:latin typeface="Arial Black" pitchFamily="34" charset="0"/>
                            </a:rPr>
                            <a:t>      Здесь медленно время идёт. </a:t>
                          </a:r>
                        </a:p>
                        <a:p>
                          <a:pPr algn="just"/>
                          <a:r>
                            <a:rPr lang="ru-RU" sz="1600" dirty="0" smtClean="0">
                              <a:solidFill>
                                <a:srgbClr val="FFFFFF"/>
                              </a:solidFill>
                              <a:latin typeface="Arial Black" pitchFamily="34" charset="0"/>
                            </a:rPr>
                            <a:t>                      160 земных лет на нём - один год</a:t>
                          </a:r>
                        </a:p>
                      </p:txBody>
                    </p:sp>
                  </p:grpSp>
                </p:grpSp>
                <p:pic>
                  <p:nvPicPr>
                    <p:cNvPr id="21" name="Рисунок 20" descr="0_13ce0c_9085a9db_L.png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20518902">
                      <a:off x="4059884" y="1547235"/>
                      <a:ext cx="3862140" cy="2046935"/>
                    </a:xfrm>
                    <a:prstGeom prst="rect">
                      <a:avLst/>
                    </a:prstGeom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</p:spPr>
                </p:pic>
              </p:grpSp>
              <p:pic>
                <p:nvPicPr>
                  <p:cNvPr id="29" name="Рисунок 28" descr="Rocket-clipart-images-free-clipart-imagesЮЬРТ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500826" y="303182"/>
                    <a:ext cx="2340000" cy="2340000"/>
                  </a:xfrm>
                  <a:prstGeom prst="rect">
                    <a:avLst/>
                  </a:prstGeom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  <p:pic>
                <p:nvPicPr>
                  <p:cNvPr id="30" name="Рисунок 29" descr="нептун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776857" flipH="1">
                    <a:off x="1114095" y="1414937"/>
                    <a:ext cx="2723868" cy="2601951"/>
                  </a:xfrm>
                  <a:prstGeom prst="rect">
                    <a:avLst/>
                  </a:prstGeom>
                </p:spPr>
              </p:pic>
              <p:pic>
                <p:nvPicPr>
                  <p:cNvPr id="31" name="Рисунок 30" descr="0_12b64a_bad7445_XLД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179281" flipH="1">
                    <a:off x="1687565" y="1904295"/>
                    <a:ext cx="1846415" cy="175640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Рамка 12"/>
                <p:cNvSpPr/>
                <p:nvPr/>
              </p:nvSpPr>
              <p:spPr>
                <a:xfrm>
                  <a:off x="0" y="-71462"/>
                  <a:ext cx="9144000" cy="6929462"/>
                </a:xfrm>
                <a:prstGeom prst="frame">
                  <a:avLst>
                    <a:gd name="adj1" fmla="val 3315"/>
                  </a:avLst>
                </a:prstGeom>
                <a:blipFill>
                  <a:blip r:embed="rId7"/>
                  <a:stretch>
                    <a:fillRect b="-10000"/>
                  </a:stretch>
                </a:blip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6" name="Рисунок 15" descr="Rocket-clipart-images-free-clipart-imagesЮЬРТт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0826" y="285728"/>
                <a:ext cx="2357454" cy="2357454"/>
              </a:xfrm>
              <a:prstGeom prst="rect">
                <a:avLst/>
              </a:prstGeom>
            </p:spPr>
          </p:pic>
        </p:grpSp>
        <p:sp>
          <p:nvSpPr>
            <p:cNvPr id="23" name="Прямоугольник 22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j56918_13015626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4357718" cy="3636000"/>
          </a:xfrm>
          <a:prstGeom prst="rect">
            <a:avLst/>
          </a:prstGeom>
        </p:spPr>
      </p:pic>
      <p:pic>
        <p:nvPicPr>
          <p:cNvPr id="25" name="Рисунок 24" descr="космонавт.png"/>
          <p:cNvPicPr>
            <a:picLocks noChangeAspect="1"/>
          </p:cNvPicPr>
          <p:nvPr/>
        </p:nvPicPr>
        <p:blipFill>
          <a:blip r:embed="rId3" cstate="print"/>
          <a:srcRect b="2536"/>
          <a:stretch>
            <a:fillRect/>
          </a:stretch>
        </p:blipFill>
        <p:spPr>
          <a:xfrm>
            <a:off x="5143504" y="5572140"/>
            <a:ext cx="571504" cy="1165965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2" name="Группа 26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4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grpSp>
                <p:nvGrpSpPr>
                  <p:cNvPr id="7" name="Группа 20"/>
                  <p:cNvGrpSpPr/>
                  <p:nvPr/>
                </p:nvGrpSpPr>
                <p:grpSpPr>
                  <a:xfrm>
                    <a:off x="3357552" y="4883314"/>
                    <a:ext cx="5500728" cy="1617520"/>
                    <a:chOff x="3357552" y="4883314"/>
                    <a:chExt cx="5500728" cy="1617520"/>
                  </a:xfrm>
                </p:grpSpPr>
                <p:sp>
                  <p:nvSpPr>
                    <p:cNvPr id="23" name="Блок-схема: документ 22"/>
                    <p:cNvSpPr/>
                    <p:nvPr/>
                  </p:nvSpPr>
                  <p:spPr>
                    <a:xfrm>
                      <a:off x="3357552" y="4883314"/>
                      <a:ext cx="5429322" cy="1617520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4" name="Rectangle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8992" y="5000636"/>
                      <a:ext cx="5429288" cy="12003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  <a:scene3d>
                        <a:camera prst="orthographicFront"/>
                        <a:lightRig rig="flat" dir="tl">
                          <a:rot lat="0" lon="0" rev="6600000"/>
                        </a:lightRig>
                      </a:scene3d>
                      <a:sp3d extrusionH="25400" contourW="8890">
                        <a:bevelT w="38100" h="31750"/>
                        <a:contourClr>
                          <a:schemeClr val="accent2">
                            <a:shade val="75000"/>
                          </a:schemeClr>
                        </a:contourClr>
                      </a:sp3d>
                    </a:bodyPr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Возвращайтесь домой космонавты, 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     Возвращайтесь домой корабли.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           Здесь родные земные просторы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Распахнут вам объятья свои !</a:t>
                      </a:r>
                    </a:p>
                  </p:txBody>
                </p:sp>
              </p:grpSp>
            </p:grpSp>
            <p:grpSp>
              <p:nvGrpSpPr>
                <p:cNvPr id="21" name="Группа 2"/>
                <p:cNvGrpSpPr/>
                <p:nvPr/>
              </p:nvGrpSpPr>
              <p:grpSpPr>
                <a:xfrm>
                  <a:off x="1428728" y="1357298"/>
                  <a:ext cx="2643206" cy="2643206"/>
                  <a:chOff x="2357422" y="3571876"/>
                  <a:chExt cx="2643206" cy="2643206"/>
                </a:xfrm>
              </p:grpSpPr>
              <p:pic>
                <p:nvPicPr>
                  <p:cNvPr id="22" name="Рисунок 21" descr="EarthView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357422" y="3571876"/>
                    <a:ext cx="2643206" cy="2643206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</p:pic>
              <p:pic>
                <p:nvPicPr>
                  <p:cNvPr id="27" name="Рисунок 26" descr="0_12b64a_bad7445_XLДдд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21387176">
                    <a:off x="2665500" y="4127596"/>
                    <a:ext cx="1853727" cy="1763357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</p:pic>
            </p:grpSp>
            <p:pic>
              <p:nvPicPr>
                <p:cNvPr id="29" name="Рисунок 28" descr="зелёный  красный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 r="54560"/>
                <a:stretch>
                  <a:fillRect/>
                </a:stretch>
              </p:blipFill>
              <p:spPr>
                <a:xfrm rot="21033383">
                  <a:off x="2749233" y="4601912"/>
                  <a:ext cx="474532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0" name="Рисунок 29" descr="синий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 r="52392"/>
                <a:stretch>
                  <a:fillRect/>
                </a:stretch>
              </p:blipFill>
              <p:spPr>
                <a:xfrm rot="18077699">
                  <a:off x="4450136" y="3378776"/>
                  <a:ext cx="497169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1" name="Рисунок 30" descr="фиолет оранж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 l="56058"/>
                <a:stretch>
                  <a:fillRect/>
                </a:stretch>
              </p:blipFill>
              <p:spPr>
                <a:xfrm rot="17244958">
                  <a:off x="7185997" y="3400810"/>
                  <a:ext cx="469854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2" name="Рисунок 31" descr="жёлтый.png"/>
                <p:cNvPicPr>
                  <a:picLocks noChangeAspect="1"/>
                </p:cNvPicPr>
                <p:nvPr/>
              </p:nvPicPr>
              <p:blipFill>
                <a:blip r:embed="rId10" cstate="print"/>
                <a:srcRect l="52392"/>
                <a:stretch>
                  <a:fillRect/>
                </a:stretch>
              </p:blipFill>
              <p:spPr>
                <a:xfrm rot="13468516">
                  <a:off x="3895824" y="269113"/>
                  <a:ext cx="497169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3" name="Рисунок 32" descr="красный.png"/>
                <p:cNvPicPr>
                  <a:picLocks noChangeAspect="1"/>
                </p:cNvPicPr>
                <p:nvPr/>
              </p:nvPicPr>
              <p:blipFill>
                <a:blip r:embed="rId11" cstate="print"/>
                <a:srcRect l="54783"/>
                <a:stretch>
                  <a:fillRect/>
                </a:stretch>
              </p:blipFill>
              <p:spPr>
                <a:xfrm rot="2018724">
                  <a:off x="672345" y="5111187"/>
                  <a:ext cx="472193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6" name="Рисунок 35" descr="голубой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 rot="14840015">
                  <a:off x="6441254" y="489894"/>
                  <a:ext cx="476725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7" name="Рисунок 36" descr="фиолет оранж.png"/>
                <p:cNvPicPr>
                  <a:picLocks noChangeAspect="1"/>
                </p:cNvPicPr>
                <p:nvPr/>
              </p:nvPicPr>
              <p:blipFill>
                <a:blip r:embed="rId13" cstate="print"/>
                <a:srcRect r="56951"/>
                <a:stretch>
                  <a:fillRect/>
                </a:stretch>
              </p:blipFill>
              <p:spPr>
                <a:xfrm rot="16411951">
                  <a:off x="5454434" y="1956817"/>
                  <a:ext cx="449557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</p:grpSp>
          <p:sp>
            <p:nvSpPr>
              <p:cNvPr id="26" name="Рамка 25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4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30017084.jpg"/>
          <p:cNvPicPr>
            <a:picLocks noChangeAspect="1"/>
          </p:cNvPicPr>
          <p:nvPr/>
        </p:nvPicPr>
        <p:blipFill>
          <a:blip r:embed="rId2"/>
          <a:srcRect t="86845"/>
          <a:stretch>
            <a:fillRect/>
          </a:stretch>
        </p:blipFill>
        <p:spPr>
          <a:xfrm>
            <a:off x="0" y="5857892"/>
            <a:ext cx="9144000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pic>
              <p:nvPicPr>
                <p:cNvPr id="34" name="Рисунок 33" descr="0_c880d_8cf660d9_XXL.jpg"/>
                <p:cNvPicPr>
                  <a:picLocks noChangeAspect="1"/>
                </p:cNvPicPr>
                <p:nvPr/>
              </p:nvPicPr>
              <p:blipFill>
                <a:blip r:embed="rId3"/>
                <a:srcRect b="29364"/>
                <a:stretch>
                  <a:fillRect/>
                </a:stretch>
              </p:blipFill>
              <p:spPr>
                <a:xfrm>
                  <a:off x="0" y="-77841"/>
                  <a:ext cx="9144000" cy="693584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grpSp>
              <p:nvGrpSpPr>
                <p:cNvPr id="12" name="Группа 11"/>
                <p:cNvGrpSpPr/>
                <p:nvPr/>
              </p:nvGrpSpPr>
              <p:grpSpPr>
                <a:xfrm>
                  <a:off x="285720" y="3763710"/>
                  <a:ext cx="7286676" cy="2880000"/>
                  <a:chOff x="285720" y="3929066"/>
                  <a:chExt cx="7286676" cy="2880000"/>
                </a:xfrm>
              </p:grpSpPr>
              <p:pic>
                <p:nvPicPr>
                  <p:cNvPr id="22" name="Рисунок 21" descr="зелёный  красный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r="54560"/>
                  <a:stretch>
                    <a:fillRect/>
                  </a:stretch>
                </p:blipFill>
                <p:spPr>
                  <a:xfrm>
                    <a:off x="4046059" y="3929066"/>
                    <a:ext cx="1026007" cy="2880000"/>
                  </a:xfrm>
                  <a:prstGeom prst="rect">
                    <a:avLst/>
                  </a:prstGeom>
                </p:spPr>
              </p:pic>
              <p:pic>
                <p:nvPicPr>
                  <p:cNvPr id="23" name="Рисунок 22" descr="синий.png"/>
                  <p:cNvPicPr>
                    <a:picLocks noChangeAspect="1"/>
                  </p:cNvPicPr>
                  <p:nvPr/>
                </p:nvPicPr>
                <p:blipFill>
                  <a:blip r:embed="rId5"/>
                  <a:srcRect r="52392"/>
                  <a:stretch>
                    <a:fillRect/>
                  </a:stretch>
                </p:blipFill>
                <p:spPr>
                  <a:xfrm>
                    <a:off x="6497436" y="3929066"/>
                    <a:ext cx="1074960" cy="2880000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фиолет оранж.png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56058"/>
                  <a:stretch>
                    <a:fillRect/>
                  </a:stretch>
                </p:blipFill>
                <p:spPr>
                  <a:xfrm>
                    <a:off x="1555825" y="3929066"/>
                    <a:ext cx="1015911" cy="2880000"/>
                  </a:xfrm>
                  <a:prstGeom prst="rect">
                    <a:avLst/>
                  </a:prstGeom>
                </p:spPr>
              </p:pic>
              <p:pic>
                <p:nvPicPr>
                  <p:cNvPr id="27" name="Рисунок 26" descr="жёлтый.png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52392"/>
                  <a:stretch>
                    <a:fillRect/>
                  </a:stretch>
                </p:blipFill>
                <p:spPr>
                  <a:xfrm>
                    <a:off x="2711222" y="3929066"/>
                    <a:ext cx="1074960" cy="2880000"/>
                  </a:xfrm>
                  <a:prstGeom prst="rect">
                    <a:avLst/>
                  </a:prstGeom>
                </p:spPr>
              </p:pic>
              <p:pic>
                <p:nvPicPr>
                  <p:cNvPr id="29" name="Рисунок 28" descr="красный.png"/>
                  <p:cNvPicPr>
                    <a:picLocks noChangeAspect="1"/>
                  </p:cNvPicPr>
                  <p:nvPr/>
                </p:nvPicPr>
                <p:blipFill>
                  <a:blip r:embed="rId8"/>
                  <a:srcRect l="54783"/>
                  <a:stretch>
                    <a:fillRect/>
                  </a:stretch>
                </p:blipFill>
                <p:spPr>
                  <a:xfrm>
                    <a:off x="285720" y="3929066"/>
                    <a:ext cx="1020959" cy="2880000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голубой.png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55775" y="3929066"/>
                    <a:ext cx="1030737" cy="288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4786314" y="285752"/>
                  <a:ext cx="4143372" cy="1285860"/>
                  <a:chOff x="5000628" y="0"/>
                  <a:chExt cx="4143372" cy="1285860"/>
                </a:xfrm>
              </p:grpSpPr>
              <p:sp>
                <p:nvSpPr>
                  <p:cNvPr id="36" name="Блок-схема: документ 35"/>
                  <p:cNvSpPr/>
                  <p:nvPr/>
                </p:nvSpPr>
                <p:spPr>
                  <a:xfrm>
                    <a:off x="5000628" y="0"/>
                    <a:ext cx="4071966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6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5072066" y="0"/>
                    <a:ext cx="4071934" cy="1077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Вот стоят в ряд корабли, </a:t>
                    </a:r>
                    <a:endPara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 Black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Готовы к запуску они. </a:t>
                    </a:r>
                    <a:endPara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 Black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Стартовать к планетам дальним</a:t>
                    </a:r>
                    <a:endPara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 Black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Скоро будут от родной Земли.</a:t>
                    </a:r>
                    <a:endPara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 Black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" name="Рамка 13"/>
                <p:cNvSpPr/>
                <p:nvPr/>
              </p:nvSpPr>
              <p:spPr>
                <a:xfrm>
                  <a:off x="0" y="-71462"/>
                  <a:ext cx="9144000" cy="6929462"/>
                </a:xfrm>
                <a:prstGeom prst="frame">
                  <a:avLst>
                    <a:gd name="adj1" fmla="val 3315"/>
                  </a:avLst>
                </a:prstGeom>
                <a:blipFill>
                  <a:blip r:embed="rId10"/>
                  <a:stretch>
                    <a:fillRect b="-10000"/>
                  </a:stretch>
                </a:blip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6" name="Рисунок 15" descr="фиолет оранж.png"/>
              <p:cNvPicPr>
                <a:picLocks noChangeAspect="1"/>
              </p:cNvPicPr>
              <p:nvPr/>
            </p:nvPicPr>
            <p:blipFill>
              <a:blip r:embed="rId6"/>
              <a:srcRect r="56951"/>
              <a:stretch>
                <a:fillRect/>
              </a:stretch>
            </p:blipFill>
            <p:spPr>
              <a:xfrm>
                <a:off x="7743397" y="3714752"/>
                <a:ext cx="972007" cy="2880000"/>
              </a:xfrm>
              <a:prstGeom prst="rect">
                <a:avLst/>
              </a:prstGeom>
            </p:spPr>
          </p:pic>
        </p:grpSp>
        <p:sp>
          <p:nvSpPr>
            <p:cNvPr id="19" name="Прямоугольник 18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19" name="Группа 18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  <a:effectLst/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29" name="Рисунок 28" descr="красный.png"/>
                <p:cNvPicPr>
                  <a:picLocks noChangeAspect="1"/>
                </p:cNvPicPr>
                <p:nvPr/>
              </p:nvPicPr>
              <p:blipFill>
                <a:blip r:embed="rId4"/>
                <a:srcRect l="54783" b="3307"/>
                <a:stretch>
                  <a:fillRect/>
                </a:stretch>
              </p:blipFill>
              <p:spPr>
                <a:xfrm>
                  <a:off x="5955912" y="3357562"/>
                  <a:ext cx="1187856" cy="3240000"/>
                </a:xfrm>
                <a:prstGeom prst="rect">
                  <a:avLst/>
                </a:prstGeom>
              </p:spPr>
            </p:pic>
            <p:grpSp>
              <p:nvGrpSpPr>
                <p:cNvPr id="20" name="Группа 19"/>
                <p:cNvGrpSpPr/>
                <p:nvPr/>
              </p:nvGrpSpPr>
              <p:grpSpPr>
                <a:xfrm>
                  <a:off x="3714744" y="285752"/>
                  <a:ext cx="5143504" cy="1357298"/>
                  <a:chOff x="4918770" y="104634"/>
                  <a:chExt cx="4044632" cy="836446"/>
                </a:xfrm>
              </p:grpSpPr>
              <p:sp>
                <p:nvSpPr>
                  <p:cNvPr id="36" name="Блок-схема: документ 35"/>
                  <p:cNvSpPr/>
                  <p:nvPr/>
                </p:nvSpPr>
                <p:spPr>
                  <a:xfrm>
                    <a:off x="4918802" y="104634"/>
                    <a:ext cx="4044600" cy="836446"/>
                  </a:xfrm>
                  <a:prstGeom prst="flowChartDocument">
                    <a:avLst/>
                  </a:prstGeom>
                  <a:solidFill>
                    <a:srgbClr val="82A5EA">
                      <a:alpha val="48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6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4918770" y="104634"/>
                    <a:ext cx="3929058" cy="6638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Красный корабль летит на Меркурий.</a:t>
                    </a:r>
                  </a:p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Он первым отправиться в дальний полёт.</a:t>
                    </a:r>
                  </a:p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Сделает снимки горячей планеты, </a:t>
                    </a:r>
                  </a:p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И на Землю родную опять повернёт.</a:t>
                    </a:r>
                  </a:p>
                </p:txBody>
              </p:sp>
            </p:grpSp>
            <p:grpSp>
              <p:nvGrpSpPr>
                <p:cNvPr id="17" name="Группа 16"/>
                <p:cNvGrpSpPr/>
                <p:nvPr/>
              </p:nvGrpSpPr>
              <p:grpSpPr>
                <a:xfrm>
                  <a:off x="1500167" y="1500174"/>
                  <a:ext cx="2693793" cy="2520000"/>
                  <a:chOff x="1500167" y="1500174"/>
                  <a:chExt cx="2693793" cy="2520000"/>
                </a:xfrm>
              </p:grpSpPr>
              <p:pic>
                <p:nvPicPr>
                  <p:cNvPr id="14" name="Рисунок 13" descr="меркурий1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500167" y="1500174"/>
                    <a:ext cx="2693793" cy="2520000"/>
                  </a:xfrm>
                  <a:prstGeom prst="rect">
                    <a:avLst/>
                  </a:prstGeom>
                </p:spPr>
              </p:pic>
              <p:pic>
                <p:nvPicPr>
                  <p:cNvPr id="16" name="Рисунок 15" descr="0_12b649_2022f6c3_XL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21339147">
                    <a:off x="1927273" y="1991118"/>
                    <a:ext cx="1856744" cy="179872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Группа 22"/>
                <p:cNvGrpSpPr/>
                <p:nvPr/>
              </p:nvGrpSpPr>
              <p:grpSpPr>
                <a:xfrm>
                  <a:off x="357158" y="4929198"/>
                  <a:ext cx="8435829" cy="1714512"/>
                  <a:chOff x="428596" y="4929198"/>
                  <a:chExt cx="8435829" cy="1714512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428596" y="4929198"/>
                    <a:ext cx="8435829" cy="1462050"/>
                    <a:chOff x="428596" y="4929198"/>
                    <a:chExt cx="8435829" cy="1462050"/>
                  </a:xfrm>
                </p:grpSpPr>
                <p:pic>
                  <p:nvPicPr>
                    <p:cNvPr id="13" name="Рисунок 12" descr="0_127adf_b6bce386_L.png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428596" y="4929198"/>
                      <a:ext cx="1928826" cy="146205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5" name="Рисунок 14" descr="0_cf18a_b394346b_X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3143240" y="4999654"/>
                      <a:ext cx="1643074" cy="114399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8" name="Рисунок 17" descr="0_cf18f_be88e44e_L.png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8286776" y="5286388"/>
                      <a:ext cx="577649" cy="90540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pic>
                <p:nvPicPr>
                  <p:cNvPr id="22" name="Рисунок 21" descr="космонавт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5725003" y="5916938"/>
                    <a:ext cx="347195" cy="72677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4" name="Рамка 23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-71462"/>
            <a:ext cx="9144000" cy="6929462"/>
            <a:chOff x="0" y="-71462"/>
            <a:chExt cx="9144000" cy="692946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71462"/>
              <a:ext cx="9144000" cy="6929462"/>
              <a:chOff x="0" y="-71462"/>
              <a:chExt cx="9144000" cy="692946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0" y="0"/>
                <a:ext cx="9144000" cy="6840000"/>
                <a:chOff x="0" y="0"/>
                <a:chExt cx="9144000" cy="6858000"/>
              </a:xfrm>
            </p:grpSpPr>
            <p:pic>
              <p:nvPicPr>
                <p:cNvPr id="30" name="Рисунок 29" descr="night.jpg"/>
                <p:cNvPicPr>
                  <a:picLocks noChangeAspect="1"/>
                </p:cNvPicPr>
                <p:nvPr/>
              </p:nvPicPr>
              <p:blipFill>
                <a:blip r:embed="rId2"/>
                <a:srcRect l="3906" b="18750"/>
                <a:stretch>
                  <a:fillRect/>
                </a:stretch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</p:spPr>
            </p:pic>
            <p:grpSp>
              <p:nvGrpSpPr>
                <p:cNvPr id="28" name="Группа 27"/>
                <p:cNvGrpSpPr/>
                <p:nvPr/>
              </p:nvGrpSpPr>
              <p:grpSpPr>
                <a:xfrm>
                  <a:off x="357158" y="4870544"/>
                  <a:ext cx="6357982" cy="1714512"/>
                  <a:chOff x="-1285884" y="6227842"/>
                  <a:chExt cx="6357982" cy="1714512"/>
                </a:xfrm>
              </p:grpSpPr>
              <p:sp>
                <p:nvSpPr>
                  <p:cNvPr id="26" name="Блок-схема: документ 25"/>
                  <p:cNvSpPr/>
                  <p:nvPr/>
                </p:nvSpPr>
                <p:spPr>
                  <a:xfrm flipV="1">
                    <a:off x="-1285884" y="6227842"/>
                    <a:ext cx="6357982" cy="1714512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Прямоугольник 26"/>
                  <p:cNvSpPr/>
                  <p:nvPr/>
                </p:nvSpPr>
                <p:spPr>
                  <a:xfrm>
                    <a:off x="-1285852" y="6372693"/>
                    <a:ext cx="6215106" cy="15696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Меркурий - малая планета, 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И жизни на нём, к сожалению, нет.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Как только он к Солнцу свой бок повернёт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Днём жарким всё зной нестерпимый сожжёт,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С ночной стороны всё покроется льдом. 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Не выжить в суровом климате том.</a:t>
                    </a:r>
                    <a:endParaRPr lang="ru-RU" sz="1600" dirty="0">
                      <a:solidFill>
                        <a:srgbClr val="FFFFFF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34" name="Группа 33"/>
                <p:cNvGrpSpPr/>
                <p:nvPr/>
              </p:nvGrpSpPr>
              <p:grpSpPr>
                <a:xfrm>
                  <a:off x="1000100" y="1594900"/>
                  <a:ext cx="2571768" cy="2425272"/>
                  <a:chOff x="1741179" y="1895986"/>
                  <a:chExt cx="2169103" cy="2124185"/>
                </a:xfrm>
                <a:effectLst>
                  <a:glow rad="228600">
                    <a:schemeClr val="bg1">
                      <a:alpha val="40000"/>
                    </a:schemeClr>
                  </a:glow>
                </a:effectLst>
              </p:grpSpPr>
              <p:pic>
                <p:nvPicPr>
                  <p:cNvPr id="35" name="Рисунок 34" descr="меркурий1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741179" y="1895986"/>
                    <a:ext cx="2169103" cy="2124185"/>
                  </a:xfrm>
                  <a:prstGeom prst="rect">
                    <a:avLst/>
                  </a:prstGeom>
                </p:spPr>
              </p:pic>
              <p:pic>
                <p:nvPicPr>
                  <p:cNvPr id="36" name="Рисунок 35" descr="0_12b649_2022f6c3_XL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 rot="150641" flipH="1">
                    <a:off x="2189518" y="2309448"/>
                    <a:ext cx="1515139" cy="146779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Рисунок 37" descr="0_13ce0c_9085a9db_L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0518902">
                  <a:off x="4287145" y="1565292"/>
                  <a:ext cx="3745680" cy="1985212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7" name="Рисунок 36" descr="Free-rocket-clipart-the-clipart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72198" y="286480"/>
                  <a:ext cx="2720708" cy="2707105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</p:grpSp>
          <p:sp>
            <p:nvSpPr>
              <p:cNvPr id="12" name="Рамка 11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30017084.jpg"/>
          <p:cNvPicPr>
            <a:picLocks noChangeAspect="1"/>
          </p:cNvPicPr>
          <p:nvPr/>
        </p:nvPicPr>
        <p:blipFill>
          <a:blip r:embed="rId2"/>
          <a:srcRect t="86845"/>
          <a:stretch>
            <a:fillRect/>
          </a:stretch>
        </p:blipFill>
        <p:spPr>
          <a:xfrm>
            <a:off x="0" y="5857892"/>
            <a:ext cx="9144000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30" name="Группа 29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0" y="-77841"/>
                    <a:ext cx="9144000" cy="6935841"/>
                    <a:chOff x="0" y="-77841"/>
                    <a:chExt cx="9144000" cy="6935841"/>
                  </a:xfrm>
                </p:grpSpPr>
                <p:pic>
                  <p:nvPicPr>
                    <p:cNvPr id="24" name="Рисунок 23" descr="0_c880d_8cf660d9_XXL.jpg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b="29364"/>
                    <a:stretch>
                      <a:fillRect/>
                    </a:stretch>
                  </p:blipFill>
                  <p:spPr>
                    <a:xfrm>
                      <a:off x="0" y="-77841"/>
                      <a:ext cx="9144000" cy="69358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Рисунок 24" descr="30017084.jpg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rcRect t="86845"/>
                    <a:stretch>
                      <a:fillRect/>
                    </a:stretch>
                  </p:blipFill>
                  <p:spPr>
                    <a:xfrm>
                      <a:off x="0" y="5857892"/>
                      <a:ext cx="9144000" cy="1000108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</p:grpSp>
              <p:grpSp>
                <p:nvGrpSpPr>
                  <p:cNvPr id="23" name="Группа 22"/>
                  <p:cNvGrpSpPr/>
                  <p:nvPr/>
                </p:nvGrpSpPr>
                <p:grpSpPr>
                  <a:xfrm flipH="1">
                    <a:off x="1357290" y="1500174"/>
                    <a:ext cx="2643206" cy="2566386"/>
                    <a:chOff x="1374446" y="1358727"/>
                    <a:chExt cx="2983240" cy="2923576"/>
                  </a:xfrm>
                </p:grpSpPr>
                <p:pic>
                  <p:nvPicPr>
                    <p:cNvPr id="10" name="Рисунок 9" descr="венера 1.png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374446" y="1358727"/>
                      <a:ext cx="2983240" cy="29235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Рисунок 21" descr="0_12b64a_bad7445_XLдлдд.pn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 rot="21032515">
                      <a:off x="1859804" y="1956289"/>
                      <a:ext cx="1979659" cy="1883151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grpSp>
                <p:nvGrpSpPr>
                  <p:cNvPr id="11" name="Группа 10"/>
                  <p:cNvGrpSpPr/>
                  <p:nvPr/>
                </p:nvGrpSpPr>
                <p:grpSpPr>
                  <a:xfrm>
                    <a:off x="357158" y="4929198"/>
                    <a:ext cx="8435829" cy="1714512"/>
                    <a:chOff x="506179" y="4929198"/>
                    <a:chExt cx="8435829" cy="1714512"/>
                  </a:xfrm>
                </p:grpSpPr>
                <p:grpSp>
                  <p:nvGrpSpPr>
                    <p:cNvPr id="12" name="Группа 11"/>
                    <p:cNvGrpSpPr/>
                    <p:nvPr/>
                  </p:nvGrpSpPr>
                  <p:grpSpPr>
                    <a:xfrm>
                      <a:off x="506179" y="4929198"/>
                      <a:ext cx="8435829" cy="1462050"/>
                      <a:chOff x="506179" y="4929198"/>
                      <a:chExt cx="8435829" cy="1462050"/>
                    </a:xfrm>
                  </p:grpSpPr>
                  <p:pic>
                    <p:nvPicPr>
                      <p:cNvPr id="14" name="Рисунок 13" descr="0_127adf_b6bce386_L.png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506179" y="4929198"/>
                        <a:ext cx="1928826" cy="146205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57785" dist="33020" dir="318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rightRoom" dir="t">
                          <a:rot lat="0" lon="0" rev="600000"/>
                        </a:lightRig>
                      </a:scene3d>
                      <a:sp3d prstMaterial="metal">
                        <a:bevelT w="38100" h="57150" prst="angle"/>
                      </a:sp3d>
                    </p:spPr>
                  </p:pic>
                  <p:pic>
                    <p:nvPicPr>
                      <p:cNvPr id="15" name="Рисунок 14" descr="0_cf18a_b394346b_XL.png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3220823" y="4999654"/>
                        <a:ext cx="1643074" cy="114399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57785" dist="33020" dir="318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rightRoom" dir="t">
                          <a:rot lat="0" lon="0" rev="600000"/>
                        </a:lightRig>
                      </a:scene3d>
                      <a:sp3d prstMaterial="metal">
                        <a:bevelT w="38100" h="57150" prst="angle"/>
                      </a:sp3d>
                    </p:spPr>
                  </p:pic>
                  <p:pic>
                    <p:nvPicPr>
                      <p:cNvPr id="16" name="Рисунок 15" descr="0_cf18f_be88e44e_L.png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8364359" y="5286388"/>
                        <a:ext cx="577649" cy="905406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57785" dist="33020" dir="318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rightRoom" dir="t">
                          <a:rot lat="0" lon="0" rev="600000"/>
                        </a:lightRig>
                      </a:scene3d>
                      <a:sp3d prstMaterial="metal">
                        <a:bevelT w="38100" h="57150" prst="angle"/>
                      </a:sp3d>
                    </p:spPr>
                  </p:pic>
                </p:grpSp>
                <p:pic>
                  <p:nvPicPr>
                    <p:cNvPr id="13" name="Рисунок 12" descr="космонавт.png"/>
                    <p:cNvPicPr>
                      <a:picLocks noChangeAspect="1"/>
                    </p:cNvPicPr>
                    <p:nvPr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5864029" y="5916938"/>
                      <a:ext cx="347195" cy="72677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7" name="Группа 26"/>
                  <p:cNvGrpSpPr/>
                  <p:nvPr/>
                </p:nvGrpSpPr>
                <p:grpSpPr>
                  <a:xfrm>
                    <a:off x="3714743" y="285752"/>
                    <a:ext cx="5143504" cy="1357298"/>
                    <a:chOff x="4918768" y="104634"/>
                    <a:chExt cx="4044632" cy="836446"/>
                  </a:xfrm>
                </p:grpSpPr>
                <p:sp>
                  <p:nvSpPr>
                    <p:cNvPr id="28" name="Блок-схема: документ 27"/>
                    <p:cNvSpPr/>
                    <p:nvPr/>
                  </p:nvSpPr>
                  <p:spPr>
                    <a:xfrm>
                      <a:off x="4918800" y="104634"/>
                      <a:ext cx="4044600" cy="836446"/>
                    </a:xfrm>
                    <a:prstGeom prst="flowChartDocument">
                      <a:avLst/>
                    </a:prstGeom>
                    <a:solidFill>
                      <a:srgbClr val="82A5EA">
                        <a:alpha val="48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9" name="Rectangle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8768" y="104634"/>
                      <a:ext cx="3929058" cy="8155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Оранжевый корабль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                 на Венеру держит путь.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Видна по курсу ракеты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     вторая по счету планета.</a:t>
                      </a:r>
                    </a:p>
                    <a:p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</p:grpSp>
            <p:pic>
              <p:nvPicPr>
                <p:cNvPr id="31" name="Рисунок 30" descr="фиолет оранж.png"/>
                <p:cNvPicPr>
                  <a:picLocks noChangeAspect="1"/>
                </p:cNvPicPr>
                <p:nvPr/>
              </p:nvPicPr>
              <p:blipFill>
                <a:blip r:embed="rId10"/>
                <a:srcRect l="56058"/>
                <a:stretch>
                  <a:fillRect/>
                </a:stretch>
              </p:blipFill>
              <p:spPr>
                <a:xfrm>
                  <a:off x="6056419" y="3786190"/>
                  <a:ext cx="1015911" cy="2880000"/>
                </a:xfrm>
                <a:prstGeom prst="rect">
                  <a:avLst/>
                </a:prstGeom>
              </p:spPr>
            </p:pic>
          </p:grpSp>
          <p:sp>
            <p:nvSpPr>
              <p:cNvPr id="21" name="Рамка 20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-71462"/>
            <a:ext cx="9144032" cy="6929462"/>
            <a:chOff x="0" y="-71462"/>
            <a:chExt cx="9144032" cy="692946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-71462"/>
              <a:ext cx="9144032" cy="6929462"/>
              <a:chOff x="0" y="-71462"/>
              <a:chExt cx="9144032" cy="6929462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32" y="0"/>
                <a:ext cx="9144000" cy="6858000"/>
                <a:chOff x="32" y="0"/>
                <a:chExt cx="9144000" cy="6858000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 flipH="1">
                  <a:off x="32" y="0"/>
                  <a:ext cx="9144000" cy="6858000"/>
                  <a:chOff x="32" y="0"/>
                  <a:chExt cx="9144000" cy="6858000"/>
                </a:xfrm>
              </p:grpSpPr>
              <p:pic>
                <p:nvPicPr>
                  <p:cNvPr id="3" name="Рисунок 2" descr="night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3906" b="18750"/>
                  <a:stretch>
                    <a:fillRect/>
                  </a:stretch>
                </p:blipFill>
                <p:spPr>
                  <a:xfrm flipH="1">
                    <a:off x="32" y="0"/>
                    <a:ext cx="9144000" cy="6858000"/>
                  </a:xfrm>
                  <a:prstGeom prst="rect">
                    <a:avLst/>
                  </a:prstGeom>
                </p:spPr>
              </p:pic>
              <p:grpSp>
                <p:nvGrpSpPr>
                  <p:cNvPr id="4" name="Группа 27"/>
                  <p:cNvGrpSpPr/>
                  <p:nvPr/>
                </p:nvGrpSpPr>
                <p:grpSpPr>
                  <a:xfrm>
                    <a:off x="2500362" y="4857760"/>
                    <a:ext cx="6357982" cy="1714512"/>
                    <a:chOff x="857320" y="6215058"/>
                    <a:chExt cx="6357982" cy="1714512"/>
                  </a:xfrm>
                </p:grpSpPr>
                <p:sp>
                  <p:nvSpPr>
                    <p:cNvPr id="10" name="Блок-схема: документ 9"/>
                    <p:cNvSpPr/>
                    <p:nvPr/>
                  </p:nvSpPr>
                  <p:spPr>
                    <a:xfrm flipH="1" flipV="1">
                      <a:off x="857320" y="6215058"/>
                      <a:ext cx="6357982" cy="1714512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" name="Прямоугольник 10"/>
                    <p:cNvSpPr/>
                    <p:nvPr/>
                  </p:nvSpPr>
                  <p:spPr>
                    <a:xfrm>
                      <a:off x="1000196" y="6359910"/>
                      <a:ext cx="6215106" cy="132343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Ветра тут сильны, атмосферы здесь нет.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Закрытая сплошь облаками,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          Кислотными полита дождями.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В Солнечной системе это самая горячая планета.</a:t>
                      </a:r>
                    </a:p>
                  </p:txBody>
                </p:sp>
              </p:grpSp>
              <p:pic>
                <p:nvPicPr>
                  <p:cNvPr id="6" name="Рисунок 5" descr="0_13ce0c_9085a9db_L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081098" flipH="1">
                    <a:off x="1293478" y="1692194"/>
                    <a:ext cx="3862140" cy="2046935"/>
                  </a:xfrm>
                  <a:prstGeom prst="rect">
                    <a:avLst/>
                  </a:prstGeom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1142976" y="1571612"/>
                  <a:ext cx="2786082" cy="2780700"/>
                  <a:chOff x="1374446" y="1358727"/>
                  <a:chExt cx="2983240" cy="2923576"/>
                </a:xfrm>
              </p:grpSpPr>
              <p:pic>
                <p:nvPicPr>
                  <p:cNvPr id="16" name="Рисунок 15" descr="венера 1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374446" y="1358727"/>
                    <a:ext cx="2983240" cy="2923576"/>
                  </a:xfrm>
                  <a:prstGeom prst="rect">
                    <a:avLst/>
                  </a:prstGeom>
                </p:spPr>
              </p:pic>
              <p:pic>
                <p:nvPicPr>
                  <p:cNvPr id="17" name="Рисунок 16" descr="0_12b64a_bad7445_XLдлдд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 rot="207571" flipH="1">
                    <a:off x="1859804" y="1956289"/>
                    <a:ext cx="1979659" cy="1883151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</p:pic>
            </p:grpSp>
            <p:pic>
              <p:nvPicPr>
                <p:cNvPr id="18" name="Рисунок 17" descr="Рисунок4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flipH="1">
                  <a:off x="6143636" y="120372"/>
                  <a:ext cx="2891056" cy="2880000"/>
                </a:xfrm>
                <a:prstGeom prst="rect">
                  <a:avLst/>
                </a:prstGeom>
              </p:spPr>
            </p:pic>
          </p:grpSp>
          <p:sp>
            <p:nvSpPr>
              <p:cNvPr id="13" name="Рамка 12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0" y="-71462"/>
            <a:ext cx="9144000" cy="6935841"/>
            <a:chOff x="0" y="-77841"/>
            <a:chExt cx="9144000" cy="693584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26" name="Группа 25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10" name="Рисунок 9" descr="жёлтый.png"/>
                <p:cNvPicPr>
                  <a:picLocks noChangeAspect="1"/>
                </p:cNvPicPr>
                <p:nvPr/>
              </p:nvPicPr>
              <p:blipFill>
                <a:blip r:embed="rId4"/>
                <a:srcRect l="52392"/>
                <a:stretch>
                  <a:fillRect/>
                </a:stretch>
              </p:blipFill>
              <p:spPr>
                <a:xfrm>
                  <a:off x="5929322" y="3786190"/>
                  <a:ext cx="1074960" cy="2880000"/>
                </a:xfrm>
                <a:prstGeom prst="rect">
                  <a:avLst/>
                </a:prstGeom>
              </p:spPr>
            </p:pic>
            <p:grpSp>
              <p:nvGrpSpPr>
                <p:cNvPr id="25" name="Группа 24"/>
                <p:cNvGrpSpPr/>
                <p:nvPr/>
              </p:nvGrpSpPr>
              <p:grpSpPr>
                <a:xfrm>
                  <a:off x="1639664" y="1571613"/>
                  <a:ext cx="2360733" cy="2357454"/>
                  <a:chOff x="1639664" y="1571613"/>
                  <a:chExt cx="2360733" cy="2357454"/>
                </a:xfrm>
              </p:grpSpPr>
              <p:pic>
                <p:nvPicPr>
                  <p:cNvPr id="12" name="Рисунок 11" descr="марс1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639664" y="1571613"/>
                    <a:ext cx="2360733" cy="2357454"/>
                  </a:xfrm>
                  <a:prstGeom prst="rect">
                    <a:avLst/>
                  </a:prstGeom>
                </p:spPr>
              </p:pic>
              <p:pic>
                <p:nvPicPr>
                  <p:cNvPr id="21" name="Рисунок 20" descr="0_12b64a_bad7445_XL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1041493">
                    <a:off x="1922086" y="1938544"/>
                    <a:ext cx="1848000" cy="175791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Группа 10"/>
                <p:cNvGrpSpPr/>
                <p:nvPr/>
              </p:nvGrpSpPr>
              <p:grpSpPr>
                <a:xfrm>
                  <a:off x="357158" y="4929198"/>
                  <a:ext cx="8435829" cy="1714512"/>
                  <a:chOff x="428596" y="4929198"/>
                  <a:chExt cx="8435829" cy="1714512"/>
                </a:xfrm>
              </p:grpSpPr>
              <p:grpSp>
                <p:nvGrpSpPr>
                  <p:cNvPr id="13" name="Группа 11"/>
                  <p:cNvGrpSpPr/>
                  <p:nvPr/>
                </p:nvGrpSpPr>
                <p:grpSpPr>
                  <a:xfrm>
                    <a:off x="428596" y="4929198"/>
                    <a:ext cx="8435829" cy="1462050"/>
                    <a:chOff x="428596" y="4929198"/>
                    <a:chExt cx="8435829" cy="1462050"/>
                  </a:xfrm>
                </p:grpSpPr>
                <p:pic>
                  <p:nvPicPr>
                    <p:cNvPr id="15" name="Рисунок 14" descr="0_127adf_b6bce386_L.png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428596" y="4929198"/>
                      <a:ext cx="1928826" cy="146205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6" name="Рисунок 15" descr="0_cf18a_b394346b_X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3143240" y="4999654"/>
                      <a:ext cx="1643074" cy="114399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7" name="Рисунок 16" descr="0_cf18f_be88e44e_L.png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8286776" y="5286388"/>
                      <a:ext cx="577649" cy="90540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pic>
                <p:nvPicPr>
                  <p:cNvPr id="14" name="Рисунок 13" descr="космонавт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5725003" y="5916938"/>
                    <a:ext cx="347195" cy="72677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3786182" y="214314"/>
                  <a:ext cx="5143504" cy="1285860"/>
                  <a:chOff x="3786182" y="214314"/>
                  <a:chExt cx="5143504" cy="1285860"/>
                </a:xfrm>
              </p:grpSpPr>
              <p:sp>
                <p:nvSpPr>
                  <p:cNvPr id="20" name="Блок-схема: документ 19"/>
                  <p:cNvSpPr/>
                  <p:nvPr/>
                </p:nvSpPr>
                <p:spPr>
                  <a:xfrm>
                    <a:off x="3786182" y="214314"/>
                    <a:ext cx="507209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857620" y="214314"/>
                    <a:ext cx="5072066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Жёлтый корабль на Марс улетает. 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Где там приземлится, ещё он не знает.</a:t>
                    </a:r>
                  </a:p>
                </p:txBody>
              </p:sp>
            </p:grpSp>
          </p:grpSp>
          <p:sp>
            <p:nvSpPr>
              <p:cNvPr id="24" name="Рамка 23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-71462"/>
            <a:ext cx="9144032" cy="6929462"/>
            <a:chOff x="0" y="-71462"/>
            <a:chExt cx="9144032" cy="692946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-71462"/>
              <a:ext cx="9144032" cy="6929462"/>
              <a:chOff x="0" y="-71462"/>
              <a:chExt cx="9144032" cy="6929462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32" y="0"/>
                <a:ext cx="9144000" cy="6858000"/>
                <a:chOff x="32" y="0"/>
                <a:chExt cx="9144000" cy="6858000"/>
              </a:xfrm>
            </p:grpSpPr>
            <p:grpSp>
              <p:nvGrpSpPr>
                <p:cNvPr id="9" name="Группа 1"/>
                <p:cNvGrpSpPr/>
                <p:nvPr/>
              </p:nvGrpSpPr>
              <p:grpSpPr>
                <a:xfrm flipH="1">
                  <a:off x="32" y="0"/>
                  <a:ext cx="9144000" cy="6858000"/>
                  <a:chOff x="32" y="0"/>
                  <a:chExt cx="9144000" cy="6858000"/>
                </a:xfrm>
              </p:grpSpPr>
              <p:pic>
                <p:nvPicPr>
                  <p:cNvPr id="14" name="Рисунок 2" descr="night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3906" b="18750"/>
                  <a:stretch>
                    <a:fillRect/>
                  </a:stretch>
                </p:blipFill>
                <p:spPr>
                  <a:xfrm flipH="1">
                    <a:off x="32" y="0"/>
                    <a:ext cx="9144000" cy="6858000"/>
                  </a:xfrm>
                  <a:prstGeom prst="rect">
                    <a:avLst/>
                  </a:prstGeom>
                </p:spPr>
              </p:pic>
              <p:grpSp>
                <p:nvGrpSpPr>
                  <p:cNvPr id="15" name="Группа 27"/>
                  <p:cNvGrpSpPr/>
                  <p:nvPr/>
                </p:nvGrpSpPr>
                <p:grpSpPr>
                  <a:xfrm>
                    <a:off x="2500362" y="4857760"/>
                    <a:ext cx="6357982" cy="1714512"/>
                    <a:chOff x="857320" y="6215058"/>
                    <a:chExt cx="6357982" cy="1714512"/>
                  </a:xfrm>
                </p:grpSpPr>
                <p:sp>
                  <p:nvSpPr>
                    <p:cNvPr id="17" name="Блок-схема: документ 16"/>
                    <p:cNvSpPr/>
                    <p:nvPr/>
                  </p:nvSpPr>
                  <p:spPr>
                    <a:xfrm flipH="1" flipV="1">
                      <a:off x="857320" y="6215058"/>
                      <a:ext cx="6357982" cy="1714512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" name="Прямоугольник 17"/>
                    <p:cNvSpPr/>
                    <p:nvPr/>
                  </p:nvSpPr>
                  <p:spPr>
                    <a:xfrm>
                      <a:off x="1000196" y="6359910"/>
                      <a:ext cx="6215106" cy="132343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Здесь нет воды и красен песок.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Климат планеты очень суров.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И кислорода тоже здесь нет.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Только от пыльной бури след.</a:t>
                      </a:r>
                    </a:p>
                  </p:txBody>
                </p:sp>
              </p:grpSp>
              <p:pic>
                <p:nvPicPr>
                  <p:cNvPr id="16" name="Рисунок 15" descr="0_13ce0c_9085a9db_L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081098" flipH="1">
                    <a:off x="1222040" y="1763632"/>
                    <a:ext cx="3862140" cy="2046935"/>
                  </a:xfrm>
                  <a:prstGeom prst="rect">
                    <a:avLst/>
                  </a:prstGeom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pic>
              <p:nvPicPr>
                <p:cNvPr id="20" name="Рисунок 19" descr="марс1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285852" y="1643050"/>
                  <a:ext cx="2360733" cy="2357454"/>
                </a:xfrm>
                <a:prstGeom prst="rect">
                  <a:avLst/>
                </a:prstGeom>
              </p:spPr>
            </p:pic>
            <p:pic>
              <p:nvPicPr>
                <p:cNvPr id="21" name="Рисунок 20" descr="0_12b64a_bad7445_XL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 rot="1041493">
                  <a:off x="1568274" y="2009981"/>
                  <a:ext cx="1848000" cy="1757910"/>
                </a:xfrm>
                <a:prstGeom prst="rect">
                  <a:avLst/>
                </a:prstGeom>
              </p:spPr>
            </p:pic>
            <p:pic>
              <p:nvPicPr>
                <p:cNvPr id="22" name="Рисунок 21" descr="Space-rocket-clipart-clipart-kid-2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43636" y="336934"/>
                  <a:ext cx="2605019" cy="259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</p:grpSp>
          <p:sp>
            <p:nvSpPr>
              <p:cNvPr id="11" name="Рамка 10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0" y="-77841"/>
                    <a:ext cx="9144000" cy="6935841"/>
                    <a:chOff x="0" y="-77841"/>
                    <a:chExt cx="9144000" cy="6935841"/>
                  </a:xfrm>
                </p:grpSpPr>
                <p:pic>
                  <p:nvPicPr>
                    <p:cNvPr id="34" name="Рисунок 33" descr="0_c880d_8cf660d9_XXL.jpg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rcRect b="29364"/>
                    <a:stretch>
                      <a:fillRect/>
                    </a:stretch>
                  </p:blipFill>
                  <p:spPr>
                    <a:xfrm>
                      <a:off x="0" y="-77841"/>
                      <a:ext cx="9144000" cy="69358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Рисунок 34" descr="30017084.jpg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t="86845"/>
                    <a:stretch>
                      <a:fillRect/>
                    </a:stretch>
                  </p:blipFill>
                  <p:spPr>
                    <a:xfrm>
                      <a:off x="0" y="5857892"/>
                      <a:ext cx="9144000" cy="1000108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</p:grpSp>
              <p:pic>
                <p:nvPicPr>
                  <p:cNvPr id="8" name="Рисунок 7" descr="зелёный  красный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r="54560"/>
                  <a:stretch>
                    <a:fillRect/>
                  </a:stretch>
                </p:blipFill>
                <p:spPr>
                  <a:xfrm>
                    <a:off x="6117761" y="3786190"/>
                    <a:ext cx="1026007" cy="2880000"/>
                  </a:xfrm>
                  <a:prstGeom prst="rect">
                    <a:avLst/>
                  </a:prstGeom>
                </p:spPr>
              </p:pic>
              <p:grpSp>
                <p:nvGrpSpPr>
                  <p:cNvPr id="17" name="Группа 16"/>
                  <p:cNvGrpSpPr/>
                  <p:nvPr/>
                </p:nvGrpSpPr>
                <p:grpSpPr>
                  <a:xfrm>
                    <a:off x="1342834" y="1484490"/>
                    <a:ext cx="2716390" cy="2716390"/>
                    <a:chOff x="1342834" y="1484490"/>
                    <a:chExt cx="2716390" cy="2716390"/>
                  </a:xfrm>
                </p:grpSpPr>
                <p:pic>
                  <p:nvPicPr>
                    <p:cNvPr id="11" name="Рисунок 10" descr="юпитер.png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rot="21075085">
                      <a:off x="1342834" y="1484490"/>
                      <a:ext cx="2716390" cy="27163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Рисунок 15" descr="0_12b64a_bad7445_XLДд.png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 rot="20979108">
                      <a:off x="1772072" y="2113263"/>
                      <a:ext cx="1826370" cy="173733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3714744" y="214314"/>
                  <a:ext cx="5214974" cy="1285860"/>
                  <a:chOff x="3643274" y="285776"/>
                  <a:chExt cx="5214974" cy="1285860"/>
                </a:xfrm>
              </p:grpSpPr>
              <p:sp>
                <p:nvSpPr>
                  <p:cNvPr id="22" name="Блок-схема: документ 21"/>
                  <p:cNvSpPr/>
                  <p:nvPr/>
                </p:nvSpPr>
                <p:spPr>
                  <a:xfrm>
                    <a:off x="3643274" y="285776"/>
                    <a:ext cx="514356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857588" y="285776"/>
                    <a:ext cx="5000660" cy="1077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Зелёный корабль на Юпитер летит,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Путь нелёгкий ему предстоит.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>
                  <a:off x="357158" y="4929198"/>
                  <a:ext cx="8435829" cy="1714512"/>
                  <a:chOff x="434741" y="4929198"/>
                  <a:chExt cx="8435829" cy="1714512"/>
                </a:xfrm>
              </p:grpSpPr>
              <p:grpSp>
                <p:nvGrpSpPr>
                  <p:cNvPr id="26" name="Группа 11"/>
                  <p:cNvGrpSpPr/>
                  <p:nvPr/>
                </p:nvGrpSpPr>
                <p:grpSpPr>
                  <a:xfrm>
                    <a:off x="434741" y="4929198"/>
                    <a:ext cx="8435829" cy="1462050"/>
                    <a:chOff x="434741" y="4929198"/>
                    <a:chExt cx="8435829" cy="1462050"/>
                  </a:xfrm>
                </p:grpSpPr>
                <p:pic>
                  <p:nvPicPr>
                    <p:cNvPr id="28" name="Рисунок 27" descr="0_127adf_b6bce386_L.png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434741" y="4929198"/>
                      <a:ext cx="1928826" cy="146205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29" name="Рисунок 28" descr="0_cf18a_b394346b_X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3143240" y="4999654"/>
                      <a:ext cx="1643074" cy="114399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30" name="Рисунок 29" descr="0_cf18f_be88e44e_L.png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8292921" y="5286388"/>
                      <a:ext cx="577649" cy="90540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pic>
                <p:nvPicPr>
                  <p:cNvPr id="27" name="Рисунок 26" descr="космонавт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5731148" y="5916938"/>
                    <a:ext cx="347195" cy="72677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0" name="Рамка 19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462</Words>
  <PresentationFormat>Экран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34</cp:revision>
  <dcterms:created xsi:type="dcterms:W3CDTF">2017-04-06T08:08:09Z</dcterms:created>
  <dcterms:modified xsi:type="dcterms:W3CDTF">2020-04-04T15:53:53Z</dcterms:modified>
</cp:coreProperties>
</file>