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2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20.05.2020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20.05.2020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20.05.2020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20.05.2020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20.05.2020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20.05.2020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20.05.2020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20.05.2020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20.05.2020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20.05.2020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20.05.2020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20.05.2020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63688" y="1201617"/>
            <a:ext cx="5995552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Социальный</a:t>
            </a:r>
          </a:p>
          <a:p>
            <a:pPr algn="ctr"/>
            <a:r>
              <a:rPr lang="ru-RU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Мир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071696" y="2967335"/>
            <a:ext cx="7000634" cy="181588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i="1" cap="none" spc="0" dirty="0" smtClean="0">
                <a:ln w="10541" cmpd="sng">
                  <a:solidFill>
                    <a:schemeClr val="accent4">
                      <a:lumMod val="75000"/>
                    </a:schemeClr>
                  </a:solidFill>
                  <a:prstDash val="solid"/>
                </a:ln>
                <a:solidFill>
                  <a:srgbClr val="339204"/>
                </a:solidFill>
                <a:effectLst/>
              </a:rPr>
              <a:t>Этическая беседа на тему</a:t>
            </a:r>
          </a:p>
          <a:p>
            <a:pPr algn="ctr"/>
            <a:r>
              <a:rPr lang="ru-RU" sz="4000" b="1" cap="none" spc="0" dirty="0" smtClean="0">
                <a:ln w="10541" cmpd="sng">
                  <a:solidFill>
                    <a:schemeClr val="accent4">
                      <a:lumMod val="75000"/>
                    </a:schemeClr>
                  </a:solidFill>
                  <a:prstDash val="solid"/>
                </a:ln>
                <a:solidFill>
                  <a:srgbClr val="339204"/>
                </a:solidFill>
                <a:effectLst/>
              </a:rPr>
              <a:t>«Каждая ссора красна</a:t>
            </a:r>
          </a:p>
          <a:p>
            <a:pPr algn="ctr"/>
            <a:r>
              <a:rPr lang="ru-RU" sz="4000" b="1" dirty="0">
                <a:ln w="10541" cmpd="sng">
                  <a:solidFill>
                    <a:schemeClr val="accent4">
                      <a:lumMod val="75000"/>
                    </a:schemeClr>
                  </a:solidFill>
                  <a:prstDash val="solid"/>
                </a:ln>
                <a:solidFill>
                  <a:srgbClr val="339204"/>
                </a:solidFill>
              </a:rPr>
              <a:t>п</a:t>
            </a:r>
            <a:r>
              <a:rPr lang="ru-RU" sz="4000" b="1" dirty="0" smtClean="0">
                <a:ln w="10541" cmpd="sng">
                  <a:solidFill>
                    <a:schemeClr val="accent4">
                      <a:lumMod val="75000"/>
                    </a:schemeClr>
                  </a:solidFill>
                  <a:prstDash val="solid"/>
                </a:ln>
                <a:solidFill>
                  <a:srgbClr val="339204"/>
                </a:solidFill>
              </a:rPr>
              <a:t>римирением»</a:t>
            </a:r>
            <a:endParaRPr lang="ru-RU" sz="4000" b="1" cap="none" spc="0" dirty="0">
              <a:ln w="10541" cmpd="sng">
                <a:solidFill>
                  <a:schemeClr val="accent4">
                    <a:lumMod val="75000"/>
                  </a:schemeClr>
                </a:solidFill>
                <a:prstDash val="solid"/>
              </a:ln>
              <a:solidFill>
                <a:srgbClr val="339204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2787876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7" y="404664"/>
            <a:ext cx="8352928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Предложите ребенку вспомнить слова, которые помогают людям </a:t>
            </a:r>
          </a:p>
          <a:p>
            <a:r>
              <a:rPr lang="ru-RU" dirty="0" smtClean="0"/>
              <a:t>помириться</a:t>
            </a:r>
            <a:r>
              <a:rPr lang="ru-RU" dirty="0"/>
              <a:t> </a:t>
            </a:r>
            <a:r>
              <a:rPr lang="ru-RU" dirty="0" smtClean="0"/>
              <a:t>(«извини», «я не хотел тебя обидеть», «прости, пожалуйста»).</a:t>
            </a:r>
          </a:p>
          <a:p>
            <a:endParaRPr lang="ru-RU" dirty="0"/>
          </a:p>
          <a:p>
            <a:pPr marL="285750" indent="-285750">
              <a:buFontTx/>
              <a:buChar char="-"/>
            </a:pPr>
            <a:r>
              <a:rPr lang="ru-RU" dirty="0" smtClean="0"/>
              <a:t>Вежливые слова помогают сохранить дружбу, доставить другому радость, предотвратить ссору.</a:t>
            </a:r>
          </a:p>
          <a:p>
            <a:endParaRPr lang="ru-RU" i="1" dirty="0" smtClean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ru-RU" i="1" dirty="0" smtClean="0">
                <a:solidFill>
                  <a:schemeClr val="accent4">
                    <a:lumMod val="75000"/>
                  </a:schemeClr>
                </a:solidFill>
              </a:rPr>
              <a:t>Выучите с ребенком пословицу «Доброе слово радует, недоброе огорчает».</a:t>
            </a:r>
          </a:p>
          <a:p>
            <a:endParaRPr lang="ru-RU" i="1" dirty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ru-RU" dirty="0" smtClean="0"/>
              <a:t>Сначала прочитайте ребенку стихотворение </a:t>
            </a:r>
            <a:r>
              <a:rPr lang="ru-RU" b="1" dirty="0" err="1" smtClean="0"/>
              <a:t>В.Орлова</a:t>
            </a:r>
            <a:r>
              <a:rPr lang="ru-RU" b="1" dirty="0" smtClean="0"/>
              <a:t> «Кто кого» </a:t>
            </a:r>
            <a:r>
              <a:rPr lang="ru-RU" dirty="0" smtClean="0"/>
              <a:t>и спросите:</a:t>
            </a:r>
          </a:p>
          <a:p>
            <a:pPr marL="285750" indent="-285750">
              <a:buFontTx/>
              <a:buChar char="-"/>
            </a:pPr>
            <a:r>
              <a:rPr lang="ru-RU" dirty="0" smtClean="0"/>
              <a:t>Эта смешная история или грустная?</a:t>
            </a:r>
          </a:p>
          <a:p>
            <a:pPr marL="285750" indent="-285750">
              <a:buFontTx/>
              <a:buChar char="-"/>
            </a:pPr>
            <a:r>
              <a:rPr lang="ru-RU" dirty="0" smtClean="0"/>
              <a:t>Над чем тут можно посмеяться? </a:t>
            </a:r>
            <a:r>
              <a:rPr lang="ru-RU" i="1" dirty="0" smtClean="0"/>
              <a:t>(Ребята </a:t>
            </a:r>
            <a:r>
              <a:rPr lang="ru-RU" b="1" i="1" dirty="0" smtClean="0"/>
              <a:t>забыли</a:t>
            </a:r>
            <a:r>
              <a:rPr lang="ru-RU" i="1" dirty="0" smtClean="0"/>
              <a:t>, из-за чего подрались).</a:t>
            </a:r>
          </a:p>
          <a:p>
            <a:pPr marL="285750" indent="-285750">
              <a:buFontTx/>
              <a:buChar char="-"/>
            </a:pPr>
            <a:r>
              <a:rPr lang="ru-RU" dirty="0" smtClean="0"/>
              <a:t>А что в этой истории грустного? </a:t>
            </a:r>
            <a:r>
              <a:rPr lang="ru-RU" i="1" dirty="0" smtClean="0"/>
              <a:t>(Ребята поссорились и подрались).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311756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0" y="476672"/>
            <a:ext cx="4572000" cy="655564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b="1" dirty="0"/>
              <a:t>Кто кого (В. Орлов)</a:t>
            </a:r>
          </a:p>
          <a:p>
            <a:r>
              <a:rPr lang="ru-RU" sz="2400" dirty="0"/>
              <a:t>- Кто кого обидел первый?</a:t>
            </a:r>
            <a:br>
              <a:rPr lang="ru-RU" sz="2400" dirty="0"/>
            </a:br>
            <a:r>
              <a:rPr lang="ru-RU" sz="2400" dirty="0"/>
              <a:t>- Он меня!</a:t>
            </a:r>
            <a:br>
              <a:rPr lang="ru-RU" sz="2400" dirty="0"/>
            </a:br>
            <a:r>
              <a:rPr lang="ru-RU" sz="2400" dirty="0"/>
              <a:t>- Нет, он меня!</a:t>
            </a:r>
            <a:br>
              <a:rPr lang="ru-RU" sz="2400" dirty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>- Кто кого ударил первый?</a:t>
            </a:r>
            <a:br>
              <a:rPr lang="ru-RU" sz="2400" dirty="0"/>
            </a:br>
            <a:r>
              <a:rPr lang="ru-RU" sz="2400" dirty="0"/>
              <a:t>- Он меня!</a:t>
            </a:r>
            <a:br>
              <a:rPr lang="ru-RU" sz="2400" dirty="0"/>
            </a:br>
            <a:r>
              <a:rPr lang="ru-RU" sz="2400" dirty="0"/>
              <a:t>- Нет, он меня!</a:t>
            </a:r>
            <a:br>
              <a:rPr lang="ru-RU" sz="2400" dirty="0"/>
            </a:br>
            <a:r>
              <a:rPr lang="ru-RU" sz="2400" dirty="0"/>
              <a:t>- Вы же раньше так дружили!</a:t>
            </a:r>
            <a:br>
              <a:rPr lang="ru-RU" sz="2400" dirty="0"/>
            </a:br>
            <a:r>
              <a:rPr lang="ru-RU" sz="2400" dirty="0"/>
              <a:t>- Я дружил.</a:t>
            </a:r>
            <a:br>
              <a:rPr lang="ru-RU" sz="2400" dirty="0"/>
            </a:br>
            <a:r>
              <a:rPr lang="ru-RU" sz="2400" dirty="0"/>
              <a:t>- И я дружил.</a:t>
            </a:r>
            <a:br>
              <a:rPr lang="ru-RU" sz="2400" dirty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>- Что же вы не поделили?</a:t>
            </a:r>
            <a:br>
              <a:rPr lang="ru-RU" sz="2400" dirty="0"/>
            </a:br>
            <a:r>
              <a:rPr lang="ru-RU" sz="2400" dirty="0"/>
              <a:t>- Я забыл.</a:t>
            </a:r>
            <a:br>
              <a:rPr lang="ru-RU" sz="2400" dirty="0"/>
            </a:br>
            <a:r>
              <a:rPr lang="ru-RU" sz="2400" dirty="0"/>
              <a:t>- И я забыл.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471852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1" y="548680"/>
            <a:ext cx="799288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Прочитайте ребенку стихотворение </a:t>
            </a:r>
            <a:r>
              <a:rPr lang="ru-RU" dirty="0" err="1" smtClean="0"/>
              <a:t>А.Кузнецова</a:t>
            </a:r>
            <a:r>
              <a:rPr lang="ru-RU" dirty="0" smtClean="0"/>
              <a:t> «Подружки» и сравните его с первым стихотворением.</a:t>
            </a:r>
          </a:p>
          <a:p>
            <a:endParaRPr lang="ru-RU" dirty="0" smtClean="0"/>
          </a:p>
          <a:p>
            <a:pPr marL="285750" indent="-285750">
              <a:buFontTx/>
              <a:buChar char="-"/>
            </a:pPr>
            <a:r>
              <a:rPr lang="ru-RU" dirty="0" smtClean="0"/>
              <a:t>Чем отличается эта ссора от ссоры мальчиков из стихотворения </a:t>
            </a:r>
            <a:r>
              <a:rPr lang="ru-RU" dirty="0" err="1"/>
              <a:t>В.Орлова</a:t>
            </a:r>
            <a:r>
              <a:rPr lang="ru-RU" dirty="0"/>
              <a:t> «Кто кого</a:t>
            </a:r>
            <a:r>
              <a:rPr lang="ru-RU" dirty="0" smtClean="0"/>
              <a:t>»? </a:t>
            </a:r>
            <a:r>
              <a:rPr lang="ru-RU" i="1" dirty="0" smtClean="0"/>
              <a:t>(Здесь понятно, из-за чего поссорились подруги).</a:t>
            </a:r>
          </a:p>
          <a:p>
            <a:pPr marL="285750" indent="-285750">
              <a:buFontTx/>
              <a:buChar char="-"/>
            </a:pPr>
            <a:r>
              <a:rPr lang="ru-RU" dirty="0" smtClean="0"/>
              <a:t>В стихотворении девочка говорит: «Я ее не обижала». Так ли это? Что случилось на самом деле?</a:t>
            </a:r>
          </a:p>
          <a:p>
            <a:pPr marL="285750" indent="-285750">
              <a:buFontTx/>
              <a:buChar char="-"/>
            </a:pPr>
            <a:r>
              <a:rPr lang="ru-RU" dirty="0" smtClean="0"/>
              <a:t>Почему девочка захотела помириться с подругой? </a:t>
            </a:r>
            <a:r>
              <a:rPr lang="ru-RU" i="1" dirty="0" smtClean="0"/>
              <a:t>(Без друзей скучно, а когда поссорились – особенно. А главное, она чувствовала себя виноватой в ссоре).</a:t>
            </a:r>
            <a:endParaRPr lang="ru-RU" dirty="0" smtClean="0"/>
          </a:p>
          <a:p>
            <a:pPr marL="285750" indent="-285750">
              <a:buFontTx/>
              <a:buChar char="-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612730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07704" y="476672"/>
            <a:ext cx="5886400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А. </a:t>
            </a:r>
            <a:r>
              <a:rPr lang="ru-RU" sz="2400" b="1" dirty="0" smtClean="0"/>
              <a:t>Кузнецова «Подружки»</a:t>
            </a:r>
            <a:endParaRPr lang="ru-RU" sz="2400" b="1" dirty="0"/>
          </a:p>
          <a:p>
            <a:r>
              <a:rPr lang="ru-RU" sz="2800" dirty="0"/>
              <a:t>Мы поссорились с подружкой</a:t>
            </a:r>
            <a:br>
              <a:rPr lang="ru-RU" sz="2800" dirty="0"/>
            </a:br>
            <a:r>
              <a:rPr lang="ru-RU" sz="2800" dirty="0"/>
              <a:t>И уселись по углам.</a:t>
            </a:r>
            <a:br>
              <a:rPr lang="ru-RU" sz="2800" dirty="0"/>
            </a:br>
            <a:r>
              <a:rPr lang="ru-RU" sz="2800" dirty="0"/>
              <a:t>Очень скучно друг без дружки!</a:t>
            </a:r>
            <a:br>
              <a:rPr lang="ru-RU" sz="2800" dirty="0"/>
            </a:br>
            <a:r>
              <a:rPr lang="ru-RU" sz="2800" dirty="0"/>
              <a:t>Помириться нужно нам.</a:t>
            </a:r>
            <a:br>
              <a:rPr lang="ru-RU" sz="2800" dirty="0"/>
            </a:br>
            <a:r>
              <a:rPr lang="ru-RU" sz="2800" dirty="0"/>
              <a:t>Я ее не обижала –</a:t>
            </a:r>
            <a:br>
              <a:rPr lang="ru-RU" sz="2800" dirty="0"/>
            </a:br>
            <a:r>
              <a:rPr lang="ru-RU" sz="2800" dirty="0"/>
              <a:t>Только мишку подержала,</a:t>
            </a:r>
            <a:br>
              <a:rPr lang="ru-RU" sz="2800" dirty="0"/>
            </a:br>
            <a:r>
              <a:rPr lang="ru-RU" sz="2800" dirty="0"/>
              <a:t>Только с мишкой убежала</a:t>
            </a:r>
            <a:br>
              <a:rPr lang="ru-RU" sz="2800" dirty="0"/>
            </a:br>
            <a:r>
              <a:rPr lang="ru-RU" sz="2800" dirty="0"/>
              <a:t>И сказала: «Не отдам!».</a:t>
            </a:r>
          </a:p>
          <a:p>
            <a:r>
              <a:rPr lang="ru-RU" sz="2800" dirty="0"/>
              <a:t>Я пойду и помирюсь,</a:t>
            </a:r>
            <a:br>
              <a:rPr lang="ru-RU" sz="2800" dirty="0"/>
            </a:br>
            <a:r>
              <a:rPr lang="ru-RU" sz="2800" dirty="0"/>
              <a:t>Дам ей мишку, извинюсь,</a:t>
            </a:r>
            <a:br>
              <a:rPr lang="ru-RU" sz="2800" dirty="0"/>
            </a:br>
            <a:r>
              <a:rPr lang="ru-RU" sz="2800" dirty="0"/>
              <a:t>Дам ей мячик, дам трамвай</a:t>
            </a:r>
            <a:br>
              <a:rPr lang="ru-RU" sz="2800" dirty="0"/>
            </a:br>
            <a:r>
              <a:rPr lang="ru-RU" sz="2800" dirty="0"/>
              <a:t>И скажу: «Играть давай!».</a:t>
            </a:r>
          </a:p>
        </p:txBody>
      </p:sp>
    </p:spTree>
    <p:extLst>
      <p:ext uri="{BB962C8B-B14F-4D97-AF65-F5344CB8AC3E}">
        <p14:creationId xmlns:p14="http://schemas.microsoft.com/office/powerpoint/2010/main" val="29775257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548680"/>
            <a:ext cx="813690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И в завершении познакомьте ребенка сказкой </a:t>
            </a:r>
            <a:r>
              <a:rPr lang="ru-RU" dirty="0" err="1" smtClean="0"/>
              <a:t>А.Нееловой</a:t>
            </a:r>
            <a:r>
              <a:rPr lang="ru-RU" dirty="0" smtClean="0"/>
              <a:t> «</a:t>
            </a:r>
            <a:r>
              <a:rPr lang="ru-RU" dirty="0" err="1" smtClean="0"/>
              <a:t>Тысячесвет</a:t>
            </a:r>
            <a:r>
              <a:rPr lang="ru-RU" dirty="0" smtClean="0"/>
              <a:t>»</a:t>
            </a:r>
          </a:p>
          <a:p>
            <a:pPr algn="just"/>
            <a:endParaRPr lang="ru-RU" i="1" dirty="0" smtClean="0"/>
          </a:p>
          <a:p>
            <a:pPr algn="just"/>
            <a:r>
              <a:rPr lang="ru-RU" i="1" dirty="0" smtClean="0"/>
              <a:t>На </a:t>
            </a:r>
            <a:r>
              <a:rPr lang="ru-RU" i="1" dirty="0"/>
              <a:t>берегу весело журчащего ручейка рос хорошенький цветок тысяче-цвет. Однажды ручеек, играя, брызнул на него несколько капелек. Рассердился </a:t>
            </a:r>
            <a:r>
              <a:rPr lang="ru-RU" i="1" dirty="0" err="1"/>
              <a:t>тысячесвет</a:t>
            </a:r>
            <a:r>
              <a:rPr lang="ru-RU" i="1" dirty="0"/>
              <a:t> и закричал: «Гадкий </a:t>
            </a:r>
            <a:r>
              <a:rPr lang="ru-RU" i="1" dirty="0" err="1"/>
              <a:t>ручьишка</a:t>
            </a:r>
            <a:r>
              <a:rPr lang="ru-RU" i="1" dirty="0"/>
              <a:t>, как ты смеешь брызгаться! Все платьице мне замочил! Убирайся, не хочу больше с тобой играть».</a:t>
            </a:r>
            <a:endParaRPr lang="ru-RU" dirty="0"/>
          </a:p>
          <a:p>
            <a:pPr algn="just"/>
            <a:r>
              <a:rPr lang="ru-RU" i="1" dirty="0"/>
              <a:t>– Не сердись, это я нечаянно сделал, – извинялся ручеек. – Потерпи немного, солнышко живо тебя обсушит.</a:t>
            </a:r>
            <a:endParaRPr lang="ru-RU" dirty="0"/>
          </a:p>
          <a:p>
            <a:pPr algn="just"/>
            <a:r>
              <a:rPr lang="ru-RU" i="1" dirty="0"/>
              <a:t>Но </a:t>
            </a:r>
            <a:r>
              <a:rPr lang="ru-RU" i="1" dirty="0" err="1"/>
              <a:t>тысячесвет</a:t>
            </a:r>
            <a:r>
              <a:rPr lang="ru-RU" i="1" dirty="0"/>
              <a:t> слушать ничего не хотел и не простил ручеек. Обиделся ручеек и повернул в другую сторону. На смену весне пришло знойное лето… </a:t>
            </a:r>
            <a:r>
              <a:rPr lang="ru-RU" i="1" dirty="0" err="1"/>
              <a:t>Тысячесвет</a:t>
            </a:r>
            <a:r>
              <a:rPr lang="ru-RU" i="1" dirty="0"/>
              <a:t> изнемогал. От жажды его хорошенькое зелененькое платьице запылилось и покрылось грязными пятнами. В </a:t>
            </a:r>
            <a:r>
              <a:rPr lang="ru-RU" i="1" dirty="0" err="1"/>
              <a:t>полузавядшем</a:t>
            </a:r>
            <a:r>
              <a:rPr lang="ru-RU" i="1" dirty="0"/>
              <a:t> цветке с трудом можно было узнать когда-то красивый </a:t>
            </a:r>
            <a:r>
              <a:rPr lang="ru-RU" i="1" dirty="0" err="1"/>
              <a:t>тысячесвет</a:t>
            </a:r>
            <a:r>
              <a:rPr lang="ru-RU" i="1" dirty="0"/>
              <a:t>. Вспомнил тут цветок о своем старом друге и, вздыхая, сказал: «Будь со мной теперь ручеек, он напоил и обмыл бы меня, и стал бы я опять таким же хорошеньким, как прежде, цветочком».</a:t>
            </a:r>
            <a:endParaRPr lang="ru-RU" dirty="0"/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363262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620688"/>
            <a:ext cx="828092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i="1" dirty="0"/>
              <a:t>Решил тут </a:t>
            </a:r>
            <a:r>
              <a:rPr lang="ru-RU" i="1" dirty="0" err="1"/>
              <a:t>тысячесвет</a:t>
            </a:r>
            <a:r>
              <a:rPr lang="ru-RU" i="1" dirty="0"/>
              <a:t> позвать ручеек и попросить у него прощения, но от слабости не мог громко крикнуть… В ту пору, как нарочно, не было ни дождя, ни росы – цветок наш день ото дня все больше увядал, и скоро дети нашли его в траве совсем высохшим.</a:t>
            </a:r>
            <a:endParaRPr lang="ru-RU" dirty="0"/>
          </a:p>
          <a:p>
            <a:endParaRPr lang="ru-RU" dirty="0" smtClean="0"/>
          </a:p>
          <a:p>
            <a:r>
              <a:rPr lang="ru-RU" dirty="0"/>
              <a:t>– За что </a:t>
            </a:r>
            <a:r>
              <a:rPr lang="ru-RU" dirty="0" err="1"/>
              <a:t>тысячесвет</a:t>
            </a:r>
            <a:r>
              <a:rPr lang="ru-RU" dirty="0"/>
              <a:t> рассердился на ручеек?</a:t>
            </a:r>
          </a:p>
          <a:p>
            <a:r>
              <a:rPr lang="ru-RU" dirty="0"/>
              <a:t>– Так ли сильно провинился ручеек, чтобы выслушивать такие слова, как «гадкий», «убирайся», «не хочу с тобой играть»? (Можно еще раз прочитать этот отрывок.)</a:t>
            </a:r>
          </a:p>
          <a:p>
            <a:r>
              <a:rPr lang="ru-RU" dirty="0"/>
              <a:t>– А как поступил ручеек? </a:t>
            </a:r>
            <a:r>
              <a:rPr lang="ru-RU" i="1" dirty="0"/>
              <a:t>(Извинился. Сказал, что нечаянно брызнул на цветок.)</a:t>
            </a:r>
            <a:endParaRPr lang="ru-RU" dirty="0"/>
          </a:p>
          <a:p>
            <a:r>
              <a:rPr lang="ru-RU" dirty="0"/>
              <a:t>– За что ручеек обиделся на </a:t>
            </a:r>
            <a:r>
              <a:rPr lang="ru-RU" dirty="0" err="1"/>
              <a:t>тысячесвет</a:t>
            </a:r>
            <a:r>
              <a:rPr lang="ru-RU" dirty="0"/>
              <a:t>? Что он сделал от обиды?</a:t>
            </a:r>
          </a:p>
          <a:p>
            <a:r>
              <a:rPr lang="ru-RU" dirty="0"/>
              <a:t>– Когда и почему цветок вспомнил о ручейке?</a:t>
            </a:r>
          </a:p>
          <a:p>
            <a:r>
              <a:rPr lang="ru-RU" dirty="0"/>
              <a:t>– Какие слова готов был сказать цветок, чтобы вернуть друга?</a:t>
            </a:r>
          </a:p>
          <a:p>
            <a:pPr marL="285750" indent="-285750">
              <a:buFontTx/>
              <a:buChar char="-"/>
            </a:pPr>
            <a:r>
              <a:rPr lang="ru-RU" dirty="0" smtClean="0"/>
              <a:t>Какой урок вы извлекли из этой сказки?</a:t>
            </a:r>
          </a:p>
          <a:p>
            <a:pPr algn="just"/>
            <a:r>
              <a:rPr lang="ru-RU" b="1" dirty="0" smtClean="0"/>
              <a:t>Подведите итог. </a:t>
            </a:r>
            <a:r>
              <a:rPr lang="ru-RU" dirty="0" smtClean="0"/>
              <a:t>Нужно жить дружно, не ссорясь друг с другом. Если возникает спор, постарайтесь договориться и решить спор по справедливости. Если все же поссорились, обязательно помиритесь. </a:t>
            </a:r>
            <a:r>
              <a:rPr lang="ru-RU" dirty="0"/>
              <a:t>Главное, не злиться друг на друга, стараться сохранить </a:t>
            </a:r>
            <a:r>
              <a:rPr lang="ru-RU" dirty="0" smtClean="0"/>
              <a:t>дружбу.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786208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44</TotalTime>
  <Words>329</Words>
  <Application>Microsoft Office PowerPoint</Application>
  <PresentationFormat>Экран (4:3)</PresentationFormat>
  <Paragraphs>42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Аспект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SH-U</dc:creator>
  <cp:lastModifiedBy>SH-U</cp:lastModifiedBy>
  <cp:revision>6</cp:revision>
  <dcterms:created xsi:type="dcterms:W3CDTF">2020-05-20T19:27:58Z</dcterms:created>
  <dcterms:modified xsi:type="dcterms:W3CDTF">2020-05-20T20:22:38Z</dcterms:modified>
</cp:coreProperties>
</file>