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8" r:id="rId3"/>
    <p:sldId id="262" r:id="rId4"/>
    <p:sldId id="261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5" r:id="rId20"/>
    <p:sldId id="286" r:id="rId21"/>
    <p:sldId id="280" r:id="rId22"/>
    <p:sldId id="281" r:id="rId23"/>
    <p:sldId id="28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22"/>
    <a:srgbClr val="0008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8000518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0938" y="357188"/>
            <a:ext cx="12858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cosmos05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50" y="52863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7200" b="1">
                <a:solidFill>
                  <a:srgbClr val="C00000"/>
                </a:solidFill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C1B0-5ECD-42EB-B3B0-8EECD5884D7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CC1C-AF96-4C07-857B-605F0D273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9A1B-606D-476E-A07A-7F7F57625111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D000-4832-424C-BFC7-569245921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99482-2D0D-465B-8806-A4CFD7B9A5E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F69F-8B34-4C28-8963-2A4CD2DF8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cosmos1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5014913"/>
            <a:ext cx="17145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7C03-8668-4BDE-A8DB-D799B43FB39A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6D38-A7C5-47F8-9E68-13180A2C6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cosmos297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86663" y="5072063"/>
            <a:ext cx="155733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7563" y="571500"/>
            <a:ext cx="29368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</a:t>
            </a:r>
            <a:r>
              <a:rPr lang="ru-RU" sz="4800" dirty="0">
                <a:solidFill>
                  <a:srgbClr val="C00000"/>
                </a:solidFill>
                <a:latin typeface="Monotype Corsiva" pitchFamily="66" charset="0"/>
                <a:cs typeface="+mn-cs"/>
              </a:rPr>
              <a:t>Источники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61C0-238B-4D47-BCB4-F5CF25FAEF9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253ED-EA21-4D8F-92E2-D41A49525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78E9-EBFD-4B8A-950A-0AD2246C7BD0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D8D-BE66-4256-ACE7-2454272C2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63FAE-407F-4927-B455-B9A5223DF9FD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D89A-5E26-4D2C-9D1B-A3E58DF12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CC23B-A20B-4818-9F0B-262F33DFC3E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B867-18C0-4CC9-9817-CB2246A5B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A85B-2954-496C-8DCE-7C034C4EDAA1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C9B1-2AE8-483B-9652-98148E8DC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5F72-BE5F-43F7-9A9A-5318779612DC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3791-82B9-4258-9F4D-58798752F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081E-B025-4173-82CB-0E965A23ACA3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68B9-6E31-416F-8113-F8A5867C0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F45987-0DE4-4F46-86F2-455F03DB1D3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A52E80-7C05-4A34-82FE-92C18CC2A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282" y="214290"/>
            <a:ext cx="8715436" cy="6357982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FF00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Аппликация 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rgbClr val="7030A0"/>
                </a:solidFill>
              </a:rPr>
              <a:t>«Космическое путешествие»</a:t>
            </a:r>
            <a:endParaRPr lang="ru-RU" sz="4400" i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72819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Чёрным фломастером 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рисуем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реснички.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98068" y="1556792"/>
            <a:ext cx="5112568" cy="458368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890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8012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Приклеиваем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8271" y="969876"/>
            <a:ext cx="6831227" cy="512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024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241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Приклеиваем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перчатки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7664" y="1196752"/>
            <a:ext cx="6408712" cy="48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804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241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Фломастером 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скафандре можно нарисовать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замок.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7664" y="1268760"/>
            <a:ext cx="643271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544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5212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Мастерим флаг. </a:t>
            </a:r>
            <a:b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Вырезаем необходимые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5695" y="1268760"/>
            <a:ext cx="643271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884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5212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Склеиваем.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3688" y="1124744"/>
            <a:ext cx="6552728" cy="491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434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24136"/>
          </a:xfrm>
        </p:spPr>
        <p:txBody>
          <a:bodyPr/>
          <a:lstStyle/>
          <a:p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Берём 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картона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чёрного цвета и приклеиваем космонавта…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1268760"/>
            <a:ext cx="6552728" cy="491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789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728192"/>
          </a:xfrm>
        </p:spPr>
        <p:txBody>
          <a:bodyPr/>
          <a:lstStyle/>
          <a:p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декора фона вырезаем из цветной бумаги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звёзды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планеты,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ракеты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4316" y="1772816"/>
            <a:ext cx="6020072" cy="451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969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96144"/>
          </a:xfrm>
        </p:spPr>
        <p:txBody>
          <a:bodyPr/>
          <a:lstStyle/>
          <a:p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Приклеиваем ракету.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1680" y="908720"/>
            <a:ext cx="6984776" cy="52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919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3688" y="1052736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96144"/>
          </a:xfrm>
        </p:spPr>
        <p:txBody>
          <a:bodyPr/>
          <a:lstStyle/>
          <a:p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Приклеиваем ракету.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258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бумага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белая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цветная бумага для ксерокса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ножницы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карандаш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картон тёмного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цвета (чёрный, синий или фиолетовый)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ПВА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маркер чёрного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цвета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Материалы 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инструменты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52120" y="4220751"/>
            <a:ext cx="2818656" cy="211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5656" y="908720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96144"/>
          </a:xfrm>
        </p:spPr>
        <p:txBody>
          <a:bodyPr/>
          <a:lstStyle/>
          <a:p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Приклеиваем ракету.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799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52128"/>
          </a:xfrm>
        </p:spPr>
        <p:txBody>
          <a:bodyPr/>
          <a:lstStyle/>
          <a:p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Приклеиваем п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ланеты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звёзды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комету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6190"/>
          <a:stretch/>
        </p:blipFill>
        <p:spPr>
          <a:xfrm>
            <a:off x="1475656" y="1268760"/>
            <a:ext cx="685717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204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96144"/>
          </a:xfrm>
        </p:spPr>
        <p:txBody>
          <a:bodyPr/>
          <a:lstStyle/>
          <a:p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Приклеиваем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флаг.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007" b="1772"/>
          <a:stretch/>
        </p:blipFill>
        <p:spPr>
          <a:xfrm>
            <a:off x="1475656" y="908720"/>
            <a:ext cx="7056784" cy="509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184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539" t="9051" r="1962" b="5901"/>
          <a:stretch/>
        </p:blipFill>
        <p:spPr>
          <a:xfrm>
            <a:off x="-108520" y="0"/>
            <a:ext cx="9433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68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65726" y="598660"/>
            <a:ext cx="1649674" cy="11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24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72819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Берём 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 лист бумаги для ксерокса,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обводим 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 космонавта и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вырезаем.</a:t>
            </a: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3728" y="2123132"/>
            <a:ext cx="5544616" cy="429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281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44016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цветной бумаги вырезаем все необходимые для декора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детали.</a:t>
            </a: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1720" y="1700808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659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44016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Склеиваем </a:t>
            </a:r>
            <a:r>
              <a:rPr lang="ru-RU" sz="3200" b="1" dirty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 лица нашего космонавта. Приклеиваем </a:t>
            </a: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волосы.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86190" y="1412776"/>
            <a:ext cx="5906907" cy="504056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193866" y="4797152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761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8012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Приклеиваем глаза.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3063" y="764704"/>
            <a:ext cx="4265232" cy="434421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23928" y="2060848"/>
            <a:ext cx="4605172" cy="451487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347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72819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Приклеиваем рот.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10202" t="11939" r="13219" b="11941"/>
          <a:stretch/>
        </p:blipFill>
        <p:spPr>
          <a:xfrm>
            <a:off x="2042296" y="1412776"/>
            <a:ext cx="5224111" cy="459361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763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72819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Приклеиваем нос.</a:t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0B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54041" y="1124744"/>
            <a:ext cx="5600622" cy="504056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65266" y="4944987"/>
            <a:ext cx="1950134" cy="18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341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6</Template>
  <TotalTime>187</TotalTime>
  <Words>152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Презентация 6</vt:lpstr>
      <vt:lpstr>Слайд 1</vt:lpstr>
      <vt:lpstr>Материалы и инструменты</vt:lpstr>
      <vt:lpstr>Слайд 3</vt:lpstr>
      <vt:lpstr>Берём белый лист бумаги для ксерокса, обводим шаблон космонавта и вырезаем.</vt:lpstr>
      <vt:lpstr>Из цветной бумаги вырезаем все необходимые для декора детали.</vt:lpstr>
      <vt:lpstr>Склеиваем детали лица нашего космонавта. Приклеиваем волосы. </vt:lpstr>
      <vt:lpstr>Приклеиваем глаза. </vt:lpstr>
      <vt:lpstr>Приклеиваем рот.  </vt:lpstr>
      <vt:lpstr>Приклеиваем нос.  </vt:lpstr>
      <vt:lpstr> Чёрным фломастером рисуем реснички. </vt:lpstr>
      <vt:lpstr>  Приклеиваем лицо. </vt:lpstr>
      <vt:lpstr>  Приклеиваем перчатки. </vt:lpstr>
      <vt:lpstr>  Фломастером на скафандре можно нарисовать замок. </vt:lpstr>
      <vt:lpstr>   Мастерим флаг.  Вырезаем необходимые детали. </vt:lpstr>
      <vt:lpstr>   Склеиваем. </vt:lpstr>
      <vt:lpstr>   Берём лист картона чёрного цвета и приклеиваем космонавта… </vt:lpstr>
      <vt:lpstr>   Для декора фона вырезаем из цветной бумаги звёзды, планеты, ракеты. </vt:lpstr>
      <vt:lpstr>   Приклеиваем ракету.  </vt:lpstr>
      <vt:lpstr>   Приклеиваем ракету.  </vt:lpstr>
      <vt:lpstr>   Приклеиваем ракету.  </vt:lpstr>
      <vt:lpstr>   Приклеиваем планеты, звёзды, комету. </vt:lpstr>
      <vt:lpstr>   Приклеиваем флаг.  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TOSHIBA</cp:lastModifiedBy>
  <cp:revision>26</cp:revision>
  <dcterms:created xsi:type="dcterms:W3CDTF">2016-03-28T09:46:49Z</dcterms:created>
  <dcterms:modified xsi:type="dcterms:W3CDTF">2020-04-06T14:42:30Z</dcterms:modified>
</cp:coreProperties>
</file>