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58" r:id="rId3"/>
    <p:sldId id="262" r:id="rId4"/>
    <p:sldId id="261" r:id="rId5"/>
    <p:sldId id="263" r:id="rId6"/>
    <p:sldId id="264" r:id="rId7"/>
    <p:sldId id="265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8" r:id="rId18"/>
    <p:sldId id="279" r:id="rId19"/>
    <p:sldId id="285" r:id="rId20"/>
    <p:sldId id="286" r:id="rId21"/>
    <p:sldId id="280" r:id="rId22"/>
    <p:sldId id="281" r:id="rId23"/>
    <p:sldId id="287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B22"/>
    <a:srgbClr val="00081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7" descr="80005187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00938" y="357188"/>
            <a:ext cx="128587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8" descr="cosmos050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85750" y="5286375"/>
            <a:ext cx="15716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7200" b="1">
                <a:solidFill>
                  <a:srgbClr val="C00000"/>
                </a:solidFill>
                <a:latin typeface="Monotype Corsiva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5C1B0-5ECD-42EB-B3B0-8EECD5884D74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FCC1C-AF96-4C07-857B-605F0D2730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29A1B-606D-476E-A07A-7F7F57625111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AD000-4832-424C-BFC7-569245921F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99482-2D0D-465B-8806-A4CFD7B9A5EB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1F69F-8B34-4C28-8963-2A4CD2DF80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7" descr="cosmos11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14313" y="5014913"/>
            <a:ext cx="1714500" cy="143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57C03-8668-4BDE-A8DB-D799B43FB39A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256D38-A7C5-47F8-9E68-13180A2C61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7" descr="cosmos297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586663" y="5072063"/>
            <a:ext cx="1557337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357563" y="571500"/>
            <a:ext cx="2936875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  </a:t>
            </a:r>
            <a:r>
              <a:rPr lang="ru-RU" sz="4800" dirty="0">
                <a:solidFill>
                  <a:srgbClr val="C00000"/>
                </a:solidFill>
                <a:latin typeface="Monotype Corsiva" pitchFamily="66" charset="0"/>
                <a:cs typeface="+mn-cs"/>
              </a:rPr>
              <a:t>Источники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B61C0-238B-4D47-BCB4-F5CF25FAEF9E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253ED-EA21-4D8F-92E2-D41A495255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678E9-EBFD-4B8A-950A-0AD2246C7BD0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A8D8D-BE66-4256-ACE7-2454272C2F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63FAE-407F-4927-B455-B9A5223DF9FD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DD89A-5E26-4D2C-9D1B-A3E58DF120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CC23B-A20B-4818-9F0B-262F33DFC3E5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BB867-18C0-4CC9-9817-CB2246A5B3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7A85B-2954-496C-8DCE-7C034C4EDAA1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9C9B1-2AE8-483B-9652-98148E8DC2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05F72-BE5F-43F7-9A9A-5318779612DC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E3791-82B9-4258-9F4D-58798752F8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C081E-B025-4173-82CB-0E965A23ACA3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068B9-6E31-416F-8113-F8A5867C09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4F45987-0DE4-4F46-86F2-455F03DB1D34}" type="datetimeFigureOut">
              <a:rPr lang="ru-RU"/>
              <a:pPr>
                <a:defRPr/>
              </a:pPr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FA52E80-7C05-4A34-82FE-92C18CC2A1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214282" y="214290"/>
            <a:ext cx="8715436" cy="6357982"/>
          </a:xfrm>
          <a:prstGeom prst="round2DiagRect">
            <a:avLst/>
          </a:prstGeom>
          <a:solidFill>
            <a:schemeClr val="accent1">
              <a:alpha val="0"/>
            </a:schemeClr>
          </a:solidFill>
          <a:ln w="76200">
            <a:solidFill>
              <a:srgbClr val="FFFF00"/>
            </a:solidFill>
            <a:prstDash val="sysDot"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 algn="ctr">
              <a:buNone/>
            </a:pPr>
            <a:r>
              <a:rPr lang="ru-RU" sz="4800" b="1" i="1" dirty="0" smtClean="0">
                <a:solidFill>
                  <a:srgbClr val="7030A0"/>
                </a:solidFill>
              </a:rPr>
              <a:t>Аппликация </a:t>
            </a:r>
          </a:p>
          <a:p>
            <a:pPr algn="ctr">
              <a:buNone/>
            </a:pPr>
            <a:r>
              <a:rPr lang="ru-RU" sz="4400" i="1" dirty="0" smtClean="0">
                <a:solidFill>
                  <a:srgbClr val="7030A0"/>
                </a:solidFill>
              </a:rPr>
              <a:t>«Космическое путешествие»</a:t>
            </a:r>
            <a:endParaRPr lang="ru-RU" sz="4400" i="1" dirty="0">
              <a:solidFill>
                <a:srgbClr val="7030A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72819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Чёрным фломастером </a:t>
            </a:r>
            <a:r>
              <a:rPr lang="ru-RU" sz="32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рисуем </a:t>
            </a: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реснички.</a:t>
            </a:r>
            <a:b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solidFill>
                <a:srgbClr val="000B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098068" y="1556792"/>
            <a:ext cx="5112568" cy="4583682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5" name="Объект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965266" y="4944987"/>
            <a:ext cx="1950134" cy="189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68906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08012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Приклеиваем </a:t>
            </a: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лицо.</a:t>
            </a:r>
            <a:b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solidFill>
                <a:srgbClr val="000B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648271" y="969876"/>
            <a:ext cx="6831227" cy="5123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965266" y="4944987"/>
            <a:ext cx="1950134" cy="189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80241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224136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Приклеиваем </a:t>
            </a: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перчатки</a:t>
            </a:r>
            <a:r>
              <a:rPr lang="ru-RU" sz="32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solidFill>
                <a:srgbClr val="000B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547664" y="1196752"/>
            <a:ext cx="6408712" cy="4806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965266" y="4944987"/>
            <a:ext cx="1950134" cy="189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588047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224136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Фломастером </a:t>
            </a:r>
            <a:r>
              <a:rPr lang="ru-RU" sz="32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скафандре можно нарисовать </a:t>
            </a: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замок.</a:t>
            </a:r>
            <a:b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solidFill>
                <a:srgbClr val="000B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547664" y="1268760"/>
            <a:ext cx="6432715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965266" y="4944987"/>
            <a:ext cx="1950134" cy="189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55442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52128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Мастерим флаг. </a:t>
            </a:r>
            <a:br>
              <a:rPr lang="ru-RU" sz="32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Вырезаем необходимые </a:t>
            </a: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детали.</a:t>
            </a:r>
            <a:b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solidFill>
                <a:srgbClr val="000B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835695" y="1268760"/>
            <a:ext cx="6432715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965266" y="4944987"/>
            <a:ext cx="1950134" cy="189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18848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52128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Склеиваем.</a:t>
            </a:r>
            <a:b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solidFill>
                <a:srgbClr val="000B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63688" y="1124744"/>
            <a:ext cx="6552728" cy="4914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965266" y="4944987"/>
            <a:ext cx="1950134" cy="189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343495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224136"/>
          </a:xfrm>
        </p:spPr>
        <p:txBody>
          <a:bodyPr/>
          <a:lstStyle/>
          <a:p>
            <a:r>
              <a:rPr lang="ru-RU" sz="32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Берём </a:t>
            </a:r>
            <a:r>
              <a:rPr lang="ru-RU" sz="32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лист картона </a:t>
            </a: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чёрного цвета и приклеиваем космонавта…</a:t>
            </a:r>
            <a:b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solidFill>
                <a:srgbClr val="000B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619672" y="1268760"/>
            <a:ext cx="6552728" cy="4914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965266" y="4944987"/>
            <a:ext cx="1950134" cy="189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27899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728192"/>
          </a:xfrm>
        </p:spPr>
        <p:txBody>
          <a:bodyPr/>
          <a:lstStyle/>
          <a:p>
            <a:r>
              <a:rPr lang="ru-RU" sz="32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32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декора фона вырезаем из цветной бумаги </a:t>
            </a: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звёзды</a:t>
            </a:r>
            <a:r>
              <a:rPr lang="ru-RU" sz="32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планеты, </a:t>
            </a: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ракеты</a:t>
            </a:r>
            <a:r>
              <a:rPr lang="ru-RU" sz="32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solidFill>
                <a:srgbClr val="000B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644316" y="1772816"/>
            <a:ext cx="6020072" cy="45150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965266" y="4944987"/>
            <a:ext cx="1950134" cy="189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89690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296144"/>
          </a:xfrm>
        </p:spPr>
        <p:txBody>
          <a:bodyPr/>
          <a:lstStyle/>
          <a:p>
            <a:r>
              <a:rPr lang="ru-RU" sz="32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Приклеиваем ракету.</a:t>
            </a:r>
            <a:b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solidFill>
                <a:srgbClr val="000B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691680" y="908720"/>
            <a:ext cx="6984776" cy="5238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965266" y="4944987"/>
            <a:ext cx="1950134" cy="189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29196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63688" y="1052736"/>
            <a:ext cx="6768752" cy="50765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296144"/>
          </a:xfrm>
        </p:spPr>
        <p:txBody>
          <a:bodyPr/>
          <a:lstStyle/>
          <a:p>
            <a:r>
              <a:rPr lang="ru-RU" sz="32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Приклеиваем ракету.</a:t>
            </a:r>
            <a:b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solidFill>
                <a:srgbClr val="000B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965266" y="4944987"/>
            <a:ext cx="1950134" cy="189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62588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цветная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бумага 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белая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цветная бумага для ксерокса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ножницы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простой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карандаш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картон тёмного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цвета (чёрный, синий или фиолетовый)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клей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ПВА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маркер чёрного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цвета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Материалы и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инструменты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652120" y="4220751"/>
            <a:ext cx="2818656" cy="2110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475656" y="908720"/>
            <a:ext cx="6912768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296144"/>
          </a:xfrm>
        </p:spPr>
        <p:txBody>
          <a:bodyPr/>
          <a:lstStyle/>
          <a:p>
            <a:r>
              <a:rPr lang="ru-RU" sz="32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Приклеиваем ракету.</a:t>
            </a:r>
            <a:b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solidFill>
                <a:srgbClr val="000B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965266" y="4944987"/>
            <a:ext cx="1950134" cy="189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527997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52128"/>
          </a:xfrm>
        </p:spPr>
        <p:txBody>
          <a:bodyPr/>
          <a:lstStyle/>
          <a:p>
            <a:r>
              <a:rPr lang="ru-RU" sz="32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Приклеиваем п</a:t>
            </a: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ланеты</a:t>
            </a:r>
            <a:r>
              <a:rPr lang="ru-RU" sz="32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звёзды</a:t>
            </a:r>
            <a:r>
              <a:rPr lang="ru-RU" sz="32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комету</a:t>
            </a: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solidFill>
                <a:srgbClr val="000B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6190"/>
          <a:stretch/>
        </p:blipFill>
        <p:spPr>
          <a:xfrm>
            <a:off x="1475656" y="1268760"/>
            <a:ext cx="6857178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965266" y="4944987"/>
            <a:ext cx="1950134" cy="189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692048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296144"/>
          </a:xfrm>
        </p:spPr>
        <p:txBody>
          <a:bodyPr/>
          <a:lstStyle/>
          <a:p>
            <a:r>
              <a:rPr lang="ru-RU" sz="32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Приклеиваем </a:t>
            </a: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флаг.</a:t>
            </a:r>
            <a:b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solidFill>
                <a:srgbClr val="000B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2007" b="1772"/>
          <a:stretch/>
        </p:blipFill>
        <p:spPr>
          <a:xfrm>
            <a:off x="1475656" y="908720"/>
            <a:ext cx="7056784" cy="5092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965266" y="4944987"/>
            <a:ext cx="1950134" cy="189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41848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3539" t="9051" r="1962" b="5901"/>
          <a:stretch/>
        </p:blipFill>
        <p:spPr>
          <a:xfrm>
            <a:off x="-108520" y="0"/>
            <a:ext cx="94330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66851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965266" y="4944987"/>
            <a:ext cx="1950134" cy="189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265726" y="598660"/>
            <a:ext cx="1649674" cy="117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50242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72819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Берём </a:t>
            </a:r>
            <a:r>
              <a:rPr lang="ru-RU" sz="32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белый лист бумаги для ксерокса, </a:t>
            </a: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обводим </a:t>
            </a:r>
            <a:r>
              <a:rPr lang="ru-RU" sz="32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шаблон космонавта и </a:t>
            </a: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вырезаем.</a:t>
            </a:r>
            <a:endParaRPr lang="ru-RU" sz="3200" b="1" dirty="0">
              <a:solidFill>
                <a:srgbClr val="000B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123728" y="2123132"/>
            <a:ext cx="5544616" cy="4290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965266" y="4944987"/>
            <a:ext cx="1950134" cy="189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12811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44016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sz="32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цветной бумаги вырезаем все необходимые для декора </a:t>
            </a: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детали.</a:t>
            </a:r>
            <a:endParaRPr lang="ru-RU" sz="3200" b="1" dirty="0">
              <a:solidFill>
                <a:srgbClr val="000B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051720" y="1700808"/>
            <a:ext cx="6120680" cy="45905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965266" y="4944987"/>
            <a:ext cx="1950134" cy="189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06598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44016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Склеиваем </a:t>
            </a:r>
            <a:r>
              <a:rPr lang="ru-RU" sz="3200" b="1" dirty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детали лица нашего космонавта. Приклеиваем </a:t>
            </a: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волосы.</a:t>
            </a:r>
            <a:b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solidFill>
                <a:srgbClr val="000B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786190" y="1412776"/>
            <a:ext cx="5906907" cy="5040560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5" name="Объект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7193866" y="4797152"/>
            <a:ext cx="1950134" cy="189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57615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08012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Приклеиваем глаза.</a:t>
            </a:r>
            <a:b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solidFill>
                <a:srgbClr val="000B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93063" y="764704"/>
            <a:ext cx="4265232" cy="4344218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3923928" y="2060848"/>
            <a:ext cx="4605172" cy="4514876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6" name="Объект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965266" y="4944987"/>
            <a:ext cx="1950134" cy="189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93473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72819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Приклеиваем рот.</a:t>
            </a:r>
            <a:b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solidFill>
                <a:srgbClr val="000B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 l="10202" t="11939" r="13219" b="11941"/>
          <a:stretch/>
        </p:blipFill>
        <p:spPr>
          <a:xfrm>
            <a:off x="2042296" y="1412776"/>
            <a:ext cx="5224111" cy="4593614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5" name="Объект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965266" y="4944987"/>
            <a:ext cx="1950134" cy="189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17638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72819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Приклеиваем нос.</a:t>
            </a:r>
            <a:b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 smtClean="0">
                <a:solidFill>
                  <a:srgbClr val="000B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solidFill>
                <a:srgbClr val="000B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854041" y="1124744"/>
            <a:ext cx="5600622" cy="5040560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5" name="Объект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6965266" y="4944987"/>
            <a:ext cx="1950134" cy="189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3415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6</Template>
  <TotalTime>187</TotalTime>
  <Words>152</Words>
  <Application>Microsoft Office PowerPoint</Application>
  <PresentationFormat>Экран (4:3)</PresentationFormat>
  <Paragraphs>31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Презентация 6</vt:lpstr>
      <vt:lpstr>Слайд 1</vt:lpstr>
      <vt:lpstr>Материалы и инструменты</vt:lpstr>
      <vt:lpstr>Слайд 3</vt:lpstr>
      <vt:lpstr>Берём белый лист бумаги для ксерокса, обводим шаблон космонавта и вырезаем.</vt:lpstr>
      <vt:lpstr>Из цветной бумаги вырезаем все необходимые для декора детали.</vt:lpstr>
      <vt:lpstr>Склеиваем детали лица нашего космонавта. Приклеиваем волосы. </vt:lpstr>
      <vt:lpstr>Приклеиваем глаза. </vt:lpstr>
      <vt:lpstr>Приклеиваем рот.  </vt:lpstr>
      <vt:lpstr>Приклеиваем нос.  </vt:lpstr>
      <vt:lpstr> Чёрным фломастером рисуем реснички. </vt:lpstr>
      <vt:lpstr>  Приклеиваем лицо. </vt:lpstr>
      <vt:lpstr>  Приклеиваем перчатки. </vt:lpstr>
      <vt:lpstr>  Фломастером на скафандре можно нарисовать замок. </vt:lpstr>
      <vt:lpstr>   Мастерим флаг.  Вырезаем необходимые детали. </vt:lpstr>
      <vt:lpstr>   Склеиваем. </vt:lpstr>
      <vt:lpstr>   Берём лист картона чёрного цвета и приклеиваем космонавта… </vt:lpstr>
      <vt:lpstr>   Для декора фона вырезаем из цветной бумаги звёзды, планеты, ракеты. </vt:lpstr>
      <vt:lpstr>   Приклеиваем ракету.  </vt:lpstr>
      <vt:lpstr>   Приклеиваем ракету.  </vt:lpstr>
      <vt:lpstr>   Приклеиваем ракету.  </vt:lpstr>
      <vt:lpstr>   Приклеиваем планеты, звёзды, комету. </vt:lpstr>
      <vt:lpstr>   Приклеиваем флаг.  </vt:lpstr>
      <vt:lpstr>Слайд 23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TOSHIBA</cp:lastModifiedBy>
  <cp:revision>26</cp:revision>
  <dcterms:created xsi:type="dcterms:W3CDTF">2016-03-28T09:46:49Z</dcterms:created>
  <dcterms:modified xsi:type="dcterms:W3CDTF">2020-04-06T14:42:30Z</dcterms:modified>
</cp:coreProperties>
</file>