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5" r:id="rId5"/>
    <p:sldId id="267" r:id="rId6"/>
    <p:sldId id="266" r:id="rId7"/>
    <p:sldId id="260" r:id="rId8"/>
    <p:sldId id="261" r:id="rId9"/>
    <p:sldId id="262" r:id="rId10"/>
    <p:sldId id="268" r:id="rId11"/>
    <p:sldId id="263" r:id="rId12"/>
    <p:sldId id="264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дворовые игры нашего детства для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33" y="0"/>
            <a:ext cx="91518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458" y="6121675"/>
            <a:ext cx="9214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1 творческая группа по физической направленности: Шохова Ю.В., Ковалева С.М.,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Чувакова Н.С., Мельникова Н.С., Туганова О.А., Виноградова О.В., Громова Д.Д.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479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6F03C0C-4251-7F50-C79B-26B2F78E1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85800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B560BA5-F75E-0463-B083-4BD1B9522D6E}"/>
              </a:ext>
            </a:extLst>
          </p:cNvPr>
          <p:cNvSpPr/>
          <p:nvPr/>
        </p:nvSpPr>
        <p:spPr>
          <a:xfrm>
            <a:off x="3275878" y="188640"/>
            <a:ext cx="30120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«</a:t>
            </a:r>
            <a:r>
              <a:rPr lang="ru-RU" sz="5400" b="1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САБЖЕ</a:t>
            </a:r>
            <a:r>
              <a:rPr lang="ru-RU" sz="5400" b="1" cap="none" spc="0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»</a:t>
            </a:r>
            <a:endParaRPr lang="ru-RU" sz="5400" b="1" cap="none" spc="0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79967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C6F03C0C-4251-7F50-C79B-26B2F78E1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F4EB57A-5F0E-D831-947A-1059E3242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045"/>
            <a:ext cx="9204346" cy="687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04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C6F03C0C-4251-7F50-C79B-26B2F78E1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75656" y="1772816"/>
            <a:ext cx="655272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ВНИМАНИЕ!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1751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byte\Downloads\Дворовые игры\Слайд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044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C6F03C0C-4251-7F50-C79B-26B2F78E1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92ABED5-E58C-020D-B4C3-10848FD03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052736"/>
            <a:ext cx="3407303" cy="38090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1ADFF9B-D59A-8C69-2EE3-7D30F742D1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6856" y="2420888"/>
            <a:ext cx="5347144" cy="375636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0E850225-08B3-4356-C310-1643057C2245}"/>
              </a:ext>
            </a:extLst>
          </p:cNvPr>
          <p:cNvSpPr/>
          <p:nvPr/>
        </p:nvSpPr>
        <p:spPr>
          <a:xfrm>
            <a:off x="4355976" y="280730"/>
            <a:ext cx="4532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«РЕЗИНОЧКА»</a:t>
            </a:r>
          </a:p>
        </p:txBody>
      </p:sp>
    </p:spTree>
    <p:extLst>
      <p:ext uri="{BB962C8B-B14F-4D97-AF65-F5344CB8AC3E}">
        <p14:creationId xmlns:p14="http://schemas.microsoft.com/office/powerpoint/2010/main" val="1978344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byte\Downloads\Игра колечко\Слайд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6" y="0"/>
            <a:ext cx="91171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155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byte\Downloads\Игра колечко\Слайд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196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byte\Downloads\Игра колечко\Слайд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717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byte\Downloads\Игра колечко\Слайд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131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C6F03C0C-4251-7F50-C79B-26B2F78E1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574B475-74F0-DF44-2C93-3934E6A26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8" y="2852936"/>
            <a:ext cx="4818247" cy="361368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F8238DE-3A21-9273-A6A5-5AD8CD8B3B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238524"/>
            <a:ext cx="5018942" cy="435133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6DBEC55B-280E-FACC-5A7F-60FE3260C09A}"/>
              </a:ext>
            </a:extLst>
          </p:cNvPr>
          <p:cNvSpPr/>
          <p:nvPr/>
        </p:nvSpPr>
        <p:spPr>
          <a:xfrm>
            <a:off x="251520" y="722313"/>
            <a:ext cx="41796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«КЛАССИКИ»</a:t>
            </a:r>
          </a:p>
        </p:txBody>
      </p:sp>
    </p:spTree>
    <p:extLst>
      <p:ext uri="{BB962C8B-B14F-4D97-AF65-F5344CB8AC3E}">
        <p14:creationId xmlns:p14="http://schemas.microsoft.com/office/powerpoint/2010/main" val="466132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C6F03C0C-4251-7F50-C79B-26B2F78E1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3B560BA5-F75E-0463-B083-4BD1B9522D6E}"/>
              </a:ext>
            </a:extLst>
          </p:cNvPr>
          <p:cNvSpPr/>
          <p:nvPr/>
        </p:nvSpPr>
        <p:spPr>
          <a:xfrm>
            <a:off x="4659738" y="404664"/>
            <a:ext cx="416421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«КОРОЛЕВА»</a:t>
            </a:r>
          </a:p>
          <a:p>
            <a:pPr algn="ctr"/>
            <a:r>
              <a:rPr lang="ru-RU" sz="54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«КОЗЛИК»</a:t>
            </a:r>
            <a:endParaRPr lang="ru-RU" sz="5400" b="1" cap="none" spc="0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9C27CC0-B942-1FFA-A18F-165356964F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74" t="12110" r="573" b="12427"/>
          <a:stretch/>
        </p:blipFill>
        <p:spPr>
          <a:xfrm>
            <a:off x="323528" y="260648"/>
            <a:ext cx="3979709" cy="28278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5A74E1F-8FA5-6D5C-ECBC-18B807AF4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3480000"/>
            <a:ext cx="4158798" cy="2675119"/>
          </a:xfrm>
          <a:prstGeom prst="rect">
            <a:avLst/>
          </a:prstGeom>
        </p:spPr>
      </p:pic>
      <p:pic>
        <p:nvPicPr>
          <p:cNvPr id="6" name="Объект 3">
            <a:extLst>
              <a:ext uri="{FF2B5EF4-FFF2-40B4-BE49-F238E27FC236}">
                <a16:creationId xmlns="" xmlns:a16="http://schemas.microsoft.com/office/drawing/2014/main" id="{F33E2687-9AFF-932F-78D1-94BBC2E245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4442" y="2780928"/>
            <a:ext cx="4634808" cy="347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36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C6F03C0C-4251-7F50-C79B-26B2F78E1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3B560BA5-F75E-0463-B083-4BD1B9522D6E}"/>
              </a:ext>
            </a:extLst>
          </p:cNvPr>
          <p:cNvSpPr/>
          <p:nvPr/>
        </p:nvSpPr>
        <p:spPr>
          <a:xfrm>
            <a:off x="498385" y="170803"/>
            <a:ext cx="81472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«</a:t>
            </a:r>
            <a:r>
              <a:rPr lang="ru-RU" sz="5400" b="1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Десяточки со скакалкой</a:t>
            </a:r>
            <a:r>
              <a:rPr lang="ru-RU" sz="5400" b="1" cap="none" spc="0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»</a:t>
            </a:r>
            <a:endParaRPr lang="ru-RU" sz="5400" b="1" cap="none" spc="0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pPr algn="ctr"/>
            <a:endParaRPr lang="ru-RU" sz="5400" b="1" cap="none" spc="0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7172" name="Picture 4" descr="https://shutniks.com/wp-content/uploads/2020/01/devushka_so_skakalkoy_10_131108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3717030" cy="371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marisolca.ru/wp-content/uploads/4/7/e/47ec4654b91e92a4957d081b33039524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91654"/>
            <a:ext cx="476250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9867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53</Words>
  <Application>Microsoft Office PowerPoint</Application>
  <PresentationFormat>Экран (4:3)</PresentationFormat>
  <Paragraphs>10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byte</dc:creator>
  <cp:lastModifiedBy>byte</cp:lastModifiedBy>
  <cp:revision>8</cp:revision>
  <dcterms:created xsi:type="dcterms:W3CDTF">2023-11-20T16:39:08Z</dcterms:created>
  <dcterms:modified xsi:type="dcterms:W3CDTF">2024-01-09T16:52:49Z</dcterms:modified>
</cp:coreProperties>
</file>