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7" r:id="rId4"/>
    <p:sldId id="270" r:id="rId5"/>
    <p:sldId id="259" r:id="rId6"/>
    <p:sldId id="261" r:id="rId7"/>
    <p:sldId id="262" r:id="rId8"/>
    <p:sldId id="266" r:id="rId9"/>
    <p:sldId id="263" r:id="rId10"/>
    <p:sldId id="264" r:id="rId11"/>
    <p:sldId id="265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>
        <p:scale>
          <a:sx n="70" d="100"/>
          <a:sy n="70" d="100"/>
        </p:scale>
        <p:origin x="-8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8213E-8CF0-4EC4-9468-40157299197A}" type="doc">
      <dgm:prSet loTypeId="urn:microsoft.com/office/officeart/2005/8/layout/hList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70A833B2-B835-4026-BBEC-A1B189608B8A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Мнемотехника, или мнемоника, в переводе с греческого 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E20A9D8F-D65C-4069-B9B2-DA0FAFC7EBD0}" type="parTrans" cxnId="{910F2C67-9006-47F0-8A0E-13D90270632B}">
      <dgm:prSet/>
      <dgm:spPr/>
      <dgm:t>
        <a:bodyPr/>
        <a:lstStyle/>
        <a:p>
          <a:endParaRPr lang="ru-RU"/>
        </a:p>
      </dgm:t>
    </dgm:pt>
    <dgm:pt modelId="{2F59ACA3-52F5-4AD8-88B3-71FDD15A911F}" type="sibTrans" cxnId="{910F2C67-9006-47F0-8A0E-13D90270632B}">
      <dgm:prSet/>
      <dgm:spPr/>
      <dgm:t>
        <a:bodyPr/>
        <a:lstStyle/>
        <a:p>
          <a:endParaRPr lang="ru-RU"/>
        </a:p>
      </dgm:t>
    </dgm:pt>
    <dgm:pt modelId="{60FFC060-E55E-495B-8FAC-5CDCC2748B5E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Мнемотехника 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0E440C98-4933-4A42-B50F-8354935C920E}" type="parTrans" cxnId="{56C6DD24-067A-484E-B4F2-53D959B4207F}">
      <dgm:prSet/>
      <dgm:spPr/>
      <dgm:t>
        <a:bodyPr/>
        <a:lstStyle/>
        <a:p>
          <a:endParaRPr lang="ru-RU"/>
        </a:p>
      </dgm:t>
    </dgm:pt>
    <dgm:pt modelId="{9257A33E-253F-403A-AF98-E98AE8021A93}" type="sibTrans" cxnId="{56C6DD24-067A-484E-B4F2-53D959B4207F}">
      <dgm:prSet/>
      <dgm:spPr/>
      <dgm:t>
        <a:bodyPr/>
        <a:lstStyle/>
        <a:p>
          <a:endParaRPr lang="ru-RU"/>
        </a:p>
      </dgm:t>
    </dgm:pt>
    <dgm:pt modelId="{A19E73E1-EFE5-4BBE-BD78-08FF6D8C81D7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Мнемотехника – помогает развивать: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8ADF38B3-AEB1-4F2C-9638-FAFF2DAAA6FF}" type="parTrans" cxnId="{5937E581-00DA-440C-B48D-D16209EE539E}">
      <dgm:prSet/>
      <dgm:spPr/>
      <dgm:t>
        <a:bodyPr/>
        <a:lstStyle/>
        <a:p>
          <a:endParaRPr lang="ru-RU"/>
        </a:p>
      </dgm:t>
    </dgm:pt>
    <dgm:pt modelId="{36377711-D3E5-4158-8CD8-E87A45D4EC9C}" type="sibTrans" cxnId="{5937E581-00DA-440C-B48D-D16209EE539E}">
      <dgm:prSet/>
      <dgm:spPr/>
      <dgm:t>
        <a:bodyPr/>
        <a:lstStyle/>
        <a:p>
          <a:endParaRPr lang="ru-RU"/>
        </a:p>
      </dgm:t>
    </dgm:pt>
    <dgm:pt modelId="{12C7CB8C-ED81-4900-B0E0-EB1B75717F68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«искусство запоминания». 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32198DC6-46FE-4FE4-A3E2-26B228F2DDC0}" type="parTrans" cxnId="{29F9F084-73A1-4916-B357-870FF449A1D9}">
      <dgm:prSet/>
      <dgm:spPr/>
      <dgm:t>
        <a:bodyPr/>
        <a:lstStyle/>
        <a:p>
          <a:endParaRPr lang="ru-RU"/>
        </a:p>
      </dgm:t>
    </dgm:pt>
    <dgm:pt modelId="{98A44949-A192-4E47-B751-6C19724AD17A}" type="sibTrans" cxnId="{29F9F084-73A1-4916-B357-870FF449A1D9}">
      <dgm:prSet/>
      <dgm:spPr/>
      <dgm:t>
        <a:bodyPr/>
        <a:lstStyle/>
        <a:p>
          <a:endParaRPr lang="ru-RU"/>
        </a:p>
      </dgm:t>
    </dgm:pt>
    <dgm:pt modelId="{874F72B3-558B-4FBE-90A0-C732545F839B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 это система методов и приёмов, обеспечивающих эффективное запоминание, сохранение и воспроизведение информации. 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03127F1F-E891-4892-BD98-F07A099850A2}" type="parTrans" cxnId="{08BE8A9C-57FB-4B6C-9A9B-737FEA9E36D4}">
      <dgm:prSet/>
      <dgm:spPr/>
      <dgm:t>
        <a:bodyPr/>
        <a:lstStyle/>
        <a:p>
          <a:endParaRPr lang="ru-RU"/>
        </a:p>
      </dgm:t>
    </dgm:pt>
    <dgm:pt modelId="{634CD6DD-C2B9-4653-BE66-1989229EE6FE}" type="sibTrans" cxnId="{08BE8A9C-57FB-4B6C-9A9B-737FEA9E36D4}">
      <dgm:prSet/>
      <dgm:spPr/>
      <dgm:t>
        <a:bodyPr/>
        <a:lstStyle/>
        <a:p>
          <a:endParaRPr lang="ru-RU"/>
        </a:p>
      </dgm:t>
    </dgm:pt>
    <dgm:pt modelId="{F151E534-633E-43A3-8928-B6B3C5C28AD1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ассоциативное мышление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C8FE6B2B-1CED-4CCD-AE4D-E9CB3267662E}" type="parTrans" cxnId="{02DF788B-FCCD-4FE7-B94A-7E5B2D110283}">
      <dgm:prSet/>
      <dgm:spPr/>
      <dgm:t>
        <a:bodyPr/>
        <a:lstStyle/>
        <a:p>
          <a:endParaRPr lang="ru-RU"/>
        </a:p>
      </dgm:t>
    </dgm:pt>
    <dgm:pt modelId="{61DA952D-289D-413E-AFF7-76DBBDB3CB0D}" type="sibTrans" cxnId="{02DF788B-FCCD-4FE7-B94A-7E5B2D110283}">
      <dgm:prSet/>
      <dgm:spPr/>
      <dgm:t>
        <a:bodyPr/>
        <a:lstStyle/>
        <a:p>
          <a:endParaRPr lang="ru-RU"/>
        </a:p>
      </dgm:t>
    </dgm:pt>
    <dgm:pt modelId="{A8AE0B7D-65A2-480D-91F6-F883D08FC82C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 зрительную и слуховую память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EC3EFB1A-2B34-49C8-B08D-50CC7B458620}" type="parTrans" cxnId="{884C8E8B-C107-470C-8CB2-505419874B13}">
      <dgm:prSet/>
      <dgm:spPr/>
      <dgm:t>
        <a:bodyPr/>
        <a:lstStyle/>
        <a:p>
          <a:endParaRPr lang="ru-RU"/>
        </a:p>
      </dgm:t>
    </dgm:pt>
    <dgm:pt modelId="{BFACF4E7-5684-42DC-9803-FA60437DC930}" type="sibTrans" cxnId="{884C8E8B-C107-470C-8CB2-505419874B13}">
      <dgm:prSet/>
      <dgm:spPr/>
      <dgm:t>
        <a:bodyPr/>
        <a:lstStyle/>
        <a:p>
          <a:endParaRPr lang="ru-RU"/>
        </a:p>
      </dgm:t>
    </dgm:pt>
    <dgm:pt modelId="{59871A38-C253-4C16-9734-356B5F423373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 зрительное и слуховое внимание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6B443E50-AD13-4724-8A80-CFE993FE73F4}" type="parTrans" cxnId="{FC73EF0E-4183-4B93-A948-F08512C13B82}">
      <dgm:prSet/>
      <dgm:spPr/>
      <dgm:t>
        <a:bodyPr/>
        <a:lstStyle/>
        <a:p>
          <a:endParaRPr lang="ru-RU"/>
        </a:p>
      </dgm:t>
    </dgm:pt>
    <dgm:pt modelId="{9B94CD4A-68DC-450C-B416-252BA31CA448}" type="sibTrans" cxnId="{FC73EF0E-4183-4B93-A948-F08512C13B82}">
      <dgm:prSet/>
      <dgm:spPr/>
      <dgm:t>
        <a:bodyPr/>
        <a:lstStyle/>
        <a:p>
          <a:endParaRPr lang="ru-RU"/>
        </a:p>
      </dgm:t>
    </dgm:pt>
    <dgm:pt modelId="{F8947411-A4CE-4DF8-B72D-704ECF096422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воображение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9D8E1B22-B1A7-488C-9AE4-0804EF40F696}" type="parTrans" cxnId="{52C3F975-06AF-4550-902C-F986434C54FB}">
      <dgm:prSet/>
      <dgm:spPr/>
      <dgm:t>
        <a:bodyPr/>
        <a:lstStyle/>
        <a:p>
          <a:endParaRPr lang="ru-RU"/>
        </a:p>
      </dgm:t>
    </dgm:pt>
    <dgm:pt modelId="{7CF36529-B838-412F-9C3C-97C6053D9A54}" type="sibTrans" cxnId="{52C3F975-06AF-4550-902C-F986434C54FB}">
      <dgm:prSet/>
      <dgm:spPr/>
      <dgm:t>
        <a:bodyPr/>
        <a:lstStyle/>
        <a:p>
          <a:endParaRPr lang="ru-RU"/>
        </a:p>
      </dgm:t>
    </dgm:pt>
    <dgm:pt modelId="{15C9305D-1F96-4289-9F17-B13E7F5DC87C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связную речь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BB470508-0BD9-422B-9A6E-1B6F0E451FE4}" type="parTrans" cxnId="{6DE16122-4184-4845-8889-B1B61DFDE71E}">
      <dgm:prSet/>
      <dgm:spPr/>
      <dgm:t>
        <a:bodyPr/>
        <a:lstStyle/>
        <a:p>
          <a:endParaRPr lang="ru-RU"/>
        </a:p>
      </dgm:t>
    </dgm:pt>
    <dgm:pt modelId="{E5498F74-1471-4F63-BD8F-CE4E78EE93F8}" type="sibTrans" cxnId="{6DE16122-4184-4845-8889-B1B61DFDE71E}">
      <dgm:prSet/>
      <dgm:spPr/>
      <dgm:t>
        <a:bodyPr/>
        <a:lstStyle/>
        <a:p>
          <a:endParaRPr lang="ru-RU"/>
        </a:p>
      </dgm:t>
    </dgm:pt>
    <dgm:pt modelId="{68711924-BEAF-4A1E-8E8C-5FF17A185055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i="0" dirty="0" smtClean="0">
              <a:latin typeface="Arial" pitchFamily="34" charset="0"/>
              <a:cs typeface="Arial" pitchFamily="34" charset="0"/>
            </a:rPr>
            <a:t>мелкую моторику рук 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FCB7FC41-400E-47A9-A2B2-47CBB69D45D6}" type="parTrans" cxnId="{465F82B8-C762-4F19-A311-971E7EEE787D}">
      <dgm:prSet/>
      <dgm:spPr/>
      <dgm:t>
        <a:bodyPr/>
        <a:lstStyle/>
        <a:p>
          <a:endParaRPr lang="ru-RU"/>
        </a:p>
      </dgm:t>
    </dgm:pt>
    <dgm:pt modelId="{540848EF-ED9A-401B-937A-68C432D623E3}" type="sibTrans" cxnId="{465F82B8-C762-4F19-A311-971E7EEE787D}">
      <dgm:prSet/>
      <dgm:spPr/>
      <dgm:t>
        <a:bodyPr/>
        <a:lstStyle/>
        <a:p>
          <a:endParaRPr lang="ru-RU"/>
        </a:p>
      </dgm:t>
    </dgm:pt>
    <dgm:pt modelId="{1D34E3C4-A7EA-4E9E-83CE-B23A187E1880}" type="pres">
      <dgm:prSet presAssocID="{A108213E-8CF0-4EC4-9468-40157299197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35D579-6887-484E-AA34-17573690DF4C}" type="pres">
      <dgm:prSet presAssocID="{70A833B2-B835-4026-BBEC-A1B189608B8A}" presName="composite" presStyleCnt="0"/>
      <dgm:spPr/>
    </dgm:pt>
    <dgm:pt modelId="{2615E01C-3FB3-49C0-95E4-5E1F99E47B62}" type="pres">
      <dgm:prSet presAssocID="{70A833B2-B835-4026-BBEC-A1B189608B8A}" presName="parTx" presStyleLbl="alignNode1" presStyleIdx="0" presStyleCnt="3" custScaleY="1203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79D36-8D9D-4E81-A48E-A8433A85840F}" type="pres">
      <dgm:prSet presAssocID="{70A833B2-B835-4026-BBEC-A1B189608B8A}" presName="desTx" presStyleLbl="alignAccFollowNode1" presStyleIdx="0" presStyleCnt="3" custLinFactNeighborX="-103" custLinFactNeighborY="5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36456-F644-4E79-841C-33901D135A23}" type="pres">
      <dgm:prSet presAssocID="{2F59ACA3-52F5-4AD8-88B3-71FDD15A911F}" presName="space" presStyleCnt="0"/>
      <dgm:spPr/>
    </dgm:pt>
    <dgm:pt modelId="{B0884EBA-5892-47C4-997A-2A7ABFBE83A9}" type="pres">
      <dgm:prSet presAssocID="{60FFC060-E55E-495B-8FAC-5CDCC2748B5E}" presName="composite" presStyleCnt="0"/>
      <dgm:spPr/>
    </dgm:pt>
    <dgm:pt modelId="{73E15184-5934-4BB2-AB7D-C6E60EA31536}" type="pres">
      <dgm:prSet presAssocID="{60FFC060-E55E-495B-8FAC-5CDCC2748B5E}" presName="parTx" presStyleLbl="alignNode1" presStyleIdx="1" presStyleCnt="3" custScaleY="1070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ED9DDA-68F1-49F9-95C9-AEF8393C40C6}" type="pres">
      <dgm:prSet presAssocID="{60FFC060-E55E-495B-8FAC-5CDCC2748B5E}" presName="desTx" presStyleLbl="alignAccFollowNode1" presStyleIdx="1" presStyleCnt="3" custLinFactNeighborX="636" custLinFactNeighborY="4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5DABA-AD83-445F-9DE5-D24B7C75098B}" type="pres">
      <dgm:prSet presAssocID="{9257A33E-253F-403A-AF98-E98AE8021A93}" presName="space" presStyleCnt="0"/>
      <dgm:spPr/>
    </dgm:pt>
    <dgm:pt modelId="{31C92494-B7EF-4D7E-BF91-D3F3B59BF5A8}" type="pres">
      <dgm:prSet presAssocID="{A19E73E1-EFE5-4BBE-BD78-08FF6D8C81D7}" presName="composite" presStyleCnt="0"/>
      <dgm:spPr/>
    </dgm:pt>
    <dgm:pt modelId="{7D0C0C91-8FF8-4F90-9EFE-22F0457CA423}" type="pres">
      <dgm:prSet presAssocID="{A19E73E1-EFE5-4BBE-BD78-08FF6D8C81D7}" presName="parTx" presStyleLbl="alignNode1" presStyleIdx="2" presStyleCnt="3" custScaleY="1070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09C9F7-5AF0-425C-BF30-9F83797BD70F}" type="pres">
      <dgm:prSet presAssocID="{A19E73E1-EFE5-4BBE-BD78-08FF6D8C81D7}" presName="desTx" presStyleLbl="alignAccFollowNode1" presStyleIdx="2" presStyleCnt="3" custLinFactNeighborX="-1294" custLinFactNeighborY="4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73EF0E-4183-4B93-A948-F08512C13B82}" srcId="{A19E73E1-EFE5-4BBE-BD78-08FF6D8C81D7}" destId="{59871A38-C253-4C16-9734-356B5F423373}" srcOrd="2" destOrd="0" parTransId="{6B443E50-AD13-4724-8A80-CFE993FE73F4}" sibTransId="{9B94CD4A-68DC-450C-B416-252BA31CA448}"/>
    <dgm:cxn modelId="{52C3F975-06AF-4550-902C-F986434C54FB}" srcId="{A19E73E1-EFE5-4BBE-BD78-08FF6D8C81D7}" destId="{F8947411-A4CE-4DF8-B72D-704ECF096422}" srcOrd="3" destOrd="0" parTransId="{9D8E1B22-B1A7-488C-9AE4-0804EF40F696}" sibTransId="{7CF36529-B838-412F-9C3C-97C6053D9A54}"/>
    <dgm:cxn modelId="{02DF788B-FCCD-4FE7-B94A-7E5B2D110283}" srcId="{A19E73E1-EFE5-4BBE-BD78-08FF6D8C81D7}" destId="{F151E534-633E-43A3-8928-B6B3C5C28AD1}" srcOrd="0" destOrd="0" parTransId="{C8FE6B2B-1CED-4CCD-AE4D-E9CB3267662E}" sibTransId="{61DA952D-289D-413E-AFF7-76DBBDB3CB0D}"/>
    <dgm:cxn modelId="{465F82B8-C762-4F19-A311-971E7EEE787D}" srcId="{A19E73E1-EFE5-4BBE-BD78-08FF6D8C81D7}" destId="{68711924-BEAF-4A1E-8E8C-5FF17A185055}" srcOrd="5" destOrd="0" parTransId="{FCB7FC41-400E-47A9-A2B2-47CBB69D45D6}" sibTransId="{540848EF-ED9A-401B-937A-68C432D623E3}"/>
    <dgm:cxn modelId="{A5FF4489-3DDC-40D9-8906-BB614367FB91}" type="presOf" srcId="{A108213E-8CF0-4EC4-9468-40157299197A}" destId="{1D34E3C4-A7EA-4E9E-83CE-B23A187E1880}" srcOrd="0" destOrd="0" presId="urn:microsoft.com/office/officeart/2005/8/layout/hList1"/>
    <dgm:cxn modelId="{D33665D7-0BDD-48B8-B647-C217D2BCBEED}" type="presOf" srcId="{F151E534-633E-43A3-8928-B6B3C5C28AD1}" destId="{1609C9F7-5AF0-425C-BF30-9F83797BD70F}" srcOrd="0" destOrd="0" presId="urn:microsoft.com/office/officeart/2005/8/layout/hList1"/>
    <dgm:cxn modelId="{CFEBA10E-6F65-47D2-94D5-76CA72C08643}" type="presOf" srcId="{70A833B2-B835-4026-BBEC-A1B189608B8A}" destId="{2615E01C-3FB3-49C0-95E4-5E1F99E47B62}" srcOrd="0" destOrd="0" presId="urn:microsoft.com/office/officeart/2005/8/layout/hList1"/>
    <dgm:cxn modelId="{73E5A07C-4FBF-47F8-AACD-748BA161A732}" type="presOf" srcId="{68711924-BEAF-4A1E-8E8C-5FF17A185055}" destId="{1609C9F7-5AF0-425C-BF30-9F83797BD70F}" srcOrd="0" destOrd="5" presId="urn:microsoft.com/office/officeart/2005/8/layout/hList1"/>
    <dgm:cxn modelId="{884C8E8B-C107-470C-8CB2-505419874B13}" srcId="{A19E73E1-EFE5-4BBE-BD78-08FF6D8C81D7}" destId="{A8AE0B7D-65A2-480D-91F6-F883D08FC82C}" srcOrd="1" destOrd="0" parTransId="{EC3EFB1A-2B34-49C8-B08D-50CC7B458620}" sibTransId="{BFACF4E7-5684-42DC-9803-FA60437DC930}"/>
    <dgm:cxn modelId="{08BE8A9C-57FB-4B6C-9A9B-737FEA9E36D4}" srcId="{60FFC060-E55E-495B-8FAC-5CDCC2748B5E}" destId="{874F72B3-558B-4FBE-90A0-C732545F839B}" srcOrd="0" destOrd="0" parTransId="{03127F1F-E891-4892-BD98-F07A099850A2}" sibTransId="{634CD6DD-C2B9-4653-BE66-1989229EE6FE}"/>
    <dgm:cxn modelId="{EB983ACA-4134-4C36-AB03-71491D4FBD72}" type="presOf" srcId="{A19E73E1-EFE5-4BBE-BD78-08FF6D8C81D7}" destId="{7D0C0C91-8FF8-4F90-9EFE-22F0457CA423}" srcOrd="0" destOrd="0" presId="urn:microsoft.com/office/officeart/2005/8/layout/hList1"/>
    <dgm:cxn modelId="{29F9F084-73A1-4916-B357-870FF449A1D9}" srcId="{70A833B2-B835-4026-BBEC-A1B189608B8A}" destId="{12C7CB8C-ED81-4900-B0E0-EB1B75717F68}" srcOrd="0" destOrd="0" parTransId="{32198DC6-46FE-4FE4-A3E2-26B228F2DDC0}" sibTransId="{98A44949-A192-4E47-B751-6C19724AD17A}"/>
    <dgm:cxn modelId="{DDC770E5-7EE0-4B75-BD4C-09D52BF4F19D}" type="presOf" srcId="{59871A38-C253-4C16-9734-356B5F423373}" destId="{1609C9F7-5AF0-425C-BF30-9F83797BD70F}" srcOrd="0" destOrd="2" presId="urn:microsoft.com/office/officeart/2005/8/layout/hList1"/>
    <dgm:cxn modelId="{46D30C95-FC01-47F2-BAA6-A996030C44BF}" type="presOf" srcId="{F8947411-A4CE-4DF8-B72D-704ECF096422}" destId="{1609C9F7-5AF0-425C-BF30-9F83797BD70F}" srcOrd="0" destOrd="3" presId="urn:microsoft.com/office/officeart/2005/8/layout/hList1"/>
    <dgm:cxn modelId="{30603530-486C-4329-B2F5-CB8DA568B3B1}" type="presOf" srcId="{12C7CB8C-ED81-4900-B0E0-EB1B75717F68}" destId="{A4979D36-8D9D-4E81-A48E-A8433A85840F}" srcOrd="0" destOrd="0" presId="urn:microsoft.com/office/officeart/2005/8/layout/hList1"/>
    <dgm:cxn modelId="{910F2C67-9006-47F0-8A0E-13D90270632B}" srcId="{A108213E-8CF0-4EC4-9468-40157299197A}" destId="{70A833B2-B835-4026-BBEC-A1B189608B8A}" srcOrd="0" destOrd="0" parTransId="{E20A9D8F-D65C-4069-B9B2-DA0FAFC7EBD0}" sibTransId="{2F59ACA3-52F5-4AD8-88B3-71FDD15A911F}"/>
    <dgm:cxn modelId="{038D8615-35FD-456A-8876-BA2613EBEAEA}" type="presOf" srcId="{874F72B3-558B-4FBE-90A0-C732545F839B}" destId="{D7ED9DDA-68F1-49F9-95C9-AEF8393C40C6}" srcOrd="0" destOrd="0" presId="urn:microsoft.com/office/officeart/2005/8/layout/hList1"/>
    <dgm:cxn modelId="{5399F20D-A27B-4B48-8403-67755A540FF6}" type="presOf" srcId="{15C9305D-1F96-4289-9F17-B13E7F5DC87C}" destId="{1609C9F7-5AF0-425C-BF30-9F83797BD70F}" srcOrd="0" destOrd="4" presId="urn:microsoft.com/office/officeart/2005/8/layout/hList1"/>
    <dgm:cxn modelId="{5937E581-00DA-440C-B48D-D16209EE539E}" srcId="{A108213E-8CF0-4EC4-9468-40157299197A}" destId="{A19E73E1-EFE5-4BBE-BD78-08FF6D8C81D7}" srcOrd="2" destOrd="0" parTransId="{8ADF38B3-AEB1-4F2C-9638-FAFF2DAAA6FF}" sibTransId="{36377711-D3E5-4158-8CD8-E87A45D4EC9C}"/>
    <dgm:cxn modelId="{6113AE8E-C711-4679-904E-F59A0CC38ECA}" type="presOf" srcId="{A8AE0B7D-65A2-480D-91F6-F883D08FC82C}" destId="{1609C9F7-5AF0-425C-BF30-9F83797BD70F}" srcOrd="0" destOrd="1" presId="urn:microsoft.com/office/officeart/2005/8/layout/hList1"/>
    <dgm:cxn modelId="{6DE16122-4184-4845-8889-B1B61DFDE71E}" srcId="{A19E73E1-EFE5-4BBE-BD78-08FF6D8C81D7}" destId="{15C9305D-1F96-4289-9F17-B13E7F5DC87C}" srcOrd="4" destOrd="0" parTransId="{BB470508-0BD9-422B-9A6E-1B6F0E451FE4}" sibTransId="{E5498F74-1471-4F63-BD8F-CE4E78EE93F8}"/>
    <dgm:cxn modelId="{9F489623-5BC1-45BD-A1E8-5772E59D9836}" type="presOf" srcId="{60FFC060-E55E-495B-8FAC-5CDCC2748B5E}" destId="{73E15184-5934-4BB2-AB7D-C6E60EA31536}" srcOrd="0" destOrd="0" presId="urn:microsoft.com/office/officeart/2005/8/layout/hList1"/>
    <dgm:cxn modelId="{56C6DD24-067A-484E-B4F2-53D959B4207F}" srcId="{A108213E-8CF0-4EC4-9468-40157299197A}" destId="{60FFC060-E55E-495B-8FAC-5CDCC2748B5E}" srcOrd="1" destOrd="0" parTransId="{0E440C98-4933-4A42-B50F-8354935C920E}" sibTransId="{9257A33E-253F-403A-AF98-E98AE8021A93}"/>
    <dgm:cxn modelId="{08066041-352E-44E2-8677-4F1AE42B875B}" type="presParOf" srcId="{1D34E3C4-A7EA-4E9E-83CE-B23A187E1880}" destId="{3335D579-6887-484E-AA34-17573690DF4C}" srcOrd="0" destOrd="0" presId="urn:microsoft.com/office/officeart/2005/8/layout/hList1"/>
    <dgm:cxn modelId="{0E875A0D-1DCD-4A3C-BA77-AD8B92E00D40}" type="presParOf" srcId="{3335D579-6887-484E-AA34-17573690DF4C}" destId="{2615E01C-3FB3-49C0-95E4-5E1F99E47B62}" srcOrd="0" destOrd="0" presId="urn:microsoft.com/office/officeart/2005/8/layout/hList1"/>
    <dgm:cxn modelId="{2DB4997E-5049-4A0B-9479-08EA258857D3}" type="presParOf" srcId="{3335D579-6887-484E-AA34-17573690DF4C}" destId="{A4979D36-8D9D-4E81-A48E-A8433A85840F}" srcOrd="1" destOrd="0" presId="urn:microsoft.com/office/officeart/2005/8/layout/hList1"/>
    <dgm:cxn modelId="{E8265912-9505-47BC-B2B8-A72AA4F17034}" type="presParOf" srcId="{1D34E3C4-A7EA-4E9E-83CE-B23A187E1880}" destId="{0DF36456-F644-4E79-841C-33901D135A23}" srcOrd="1" destOrd="0" presId="urn:microsoft.com/office/officeart/2005/8/layout/hList1"/>
    <dgm:cxn modelId="{8AE677D6-1847-468C-9E61-C3495965F325}" type="presParOf" srcId="{1D34E3C4-A7EA-4E9E-83CE-B23A187E1880}" destId="{B0884EBA-5892-47C4-997A-2A7ABFBE83A9}" srcOrd="2" destOrd="0" presId="urn:microsoft.com/office/officeart/2005/8/layout/hList1"/>
    <dgm:cxn modelId="{EBD4323F-BB2C-40AE-92C0-FB54E040188A}" type="presParOf" srcId="{B0884EBA-5892-47C4-997A-2A7ABFBE83A9}" destId="{73E15184-5934-4BB2-AB7D-C6E60EA31536}" srcOrd="0" destOrd="0" presId="urn:microsoft.com/office/officeart/2005/8/layout/hList1"/>
    <dgm:cxn modelId="{D90581D3-2166-4D3C-B44D-1CF5D2942603}" type="presParOf" srcId="{B0884EBA-5892-47C4-997A-2A7ABFBE83A9}" destId="{D7ED9DDA-68F1-49F9-95C9-AEF8393C40C6}" srcOrd="1" destOrd="0" presId="urn:microsoft.com/office/officeart/2005/8/layout/hList1"/>
    <dgm:cxn modelId="{0D2D8052-FFE4-4FC4-B61F-88DDCB3E9A4B}" type="presParOf" srcId="{1D34E3C4-A7EA-4E9E-83CE-B23A187E1880}" destId="{E215DABA-AD83-445F-9DE5-D24B7C75098B}" srcOrd="3" destOrd="0" presId="urn:microsoft.com/office/officeart/2005/8/layout/hList1"/>
    <dgm:cxn modelId="{979A0E4C-8845-4828-9181-3114231EDA91}" type="presParOf" srcId="{1D34E3C4-A7EA-4E9E-83CE-B23A187E1880}" destId="{31C92494-B7EF-4D7E-BF91-D3F3B59BF5A8}" srcOrd="4" destOrd="0" presId="urn:microsoft.com/office/officeart/2005/8/layout/hList1"/>
    <dgm:cxn modelId="{37987FE2-2B44-4D1F-BFE1-DEEBD008EF0A}" type="presParOf" srcId="{31C92494-B7EF-4D7E-BF91-D3F3B59BF5A8}" destId="{7D0C0C91-8FF8-4F90-9EFE-22F0457CA423}" srcOrd="0" destOrd="0" presId="urn:microsoft.com/office/officeart/2005/8/layout/hList1"/>
    <dgm:cxn modelId="{97278FE4-31FD-4F0D-9679-B0EFCF5626E1}" type="presParOf" srcId="{31C92494-B7EF-4D7E-BF91-D3F3B59BF5A8}" destId="{1609C9F7-5AF0-425C-BF30-9F83797BD70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4F73EB-A783-4AE9-9212-027DC77DAC52}" type="doc">
      <dgm:prSet loTypeId="urn:microsoft.com/office/officeart/2005/8/layout/pList2#1" loCatId="list" qsTypeId="urn:microsoft.com/office/officeart/2005/8/quickstyle/simple1" qsCatId="simple" csTypeId="urn:microsoft.com/office/officeart/2005/8/colors/accent0_3" csCatId="mainScheme" phldr="1"/>
      <dgm:spPr/>
    </dgm:pt>
    <dgm:pt modelId="{75C12B52-99D4-44AB-BD40-91424FE6C768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dirty="0" smtClean="0">
              <a:latin typeface="Arial" pitchFamily="34" charset="0"/>
              <a:cs typeface="Arial" pitchFamily="34" charset="0"/>
            </a:rPr>
            <a:t> по временам года</a:t>
          </a:r>
          <a:endParaRPr lang="ru-RU" sz="1800" b="1" dirty="0">
            <a:latin typeface="Arial" pitchFamily="34" charset="0"/>
            <a:cs typeface="Arial" pitchFamily="34" charset="0"/>
          </a:endParaRPr>
        </a:p>
      </dgm:t>
    </dgm:pt>
    <dgm:pt modelId="{A0D3AD68-F298-45F8-B092-CE4E99FA4C7E}" type="parTrans" cxnId="{C7776DB2-F260-4445-9768-5F56F2030702}">
      <dgm:prSet/>
      <dgm:spPr/>
      <dgm:t>
        <a:bodyPr/>
        <a:lstStyle/>
        <a:p>
          <a:endParaRPr lang="ru-RU"/>
        </a:p>
      </dgm:t>
    </dgm:pt>
    <dgm:pt modelId="{C2BF46FF-2CED-4876-A76F-AC74F903F61D}" type="sibTrans" cxnId="{C7776DB2-F260-4445-9768-5F56F2030702}">
      <dgm:prSet/>
      <dgm:spPr/>
      <dgm:t>
        <a:bodyPr/>
        <a:lstStyle/>
        <a:p>
          <a:endParaRPr lang="ru-RU"/>
        </a:p>
      </dgm:t>
    </dgm:pt>
    <dgm:pt modelId="{FE047B74-0CF4-4AD6-96E4-9E7304192EA9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dirty="0" smtClean="0">
              <a:latin typeface="Arial" pitchFamily="34" charset="0"/>
              <a:cs typeface="Arial" pitchFamily="34" charset="0"/>
            </a:rPr>
            <a:t> по стихотворениям</a:t>
          </a:r>
          <a:endParaRPr lang="ru-RU" sz="1800" b="1" dirty="0">
            <a:latin typeface="Arial" pitchFamily="34" charset="0"/>
            <a:cs typeface="Arial" pitchFamily="34" charset="0"/>
          </a:endParaRPr>
        </a:p>
      </dgm:t>
    </dgm:pt>
    <dgm:pt modelId="{B71F6519-6E9E-4ACE-BCA3-EEA966C6BD96}" type="parTrans" cxnId="{ECA152D1-AA15-46A3-8293-B5072491E613}">
      <dgm:prSet/>
      <dgm:spPr/>
      <dgm:t>
        <a:bodyPr/>
        <a:lstStyle/>
        <a:p>
          <a:endParaRPr lang="ru-RU"/>
        </a:p>
      </dgm:t>
    </dgm:pt>
    <dgm:pt modelId="{2E8CD59E-AA01-4673-9312-15E6C2EF43EB}" type="sibTrans" cxnId="{ECA152D1-AA15-46A3-8293-B5072491E613}">
      <dgm:prSet/>
      <dgm:spPr/>
      <dgm:t>
        <a:bodyPr/>
        <a:lstStyle/>
        <a:p>
          <a:endParaRPr lang="ru-RU"/>
        </a:p>
      </dgm:t>
    </dgm:pt>
    <dgm:pt modelId="{5B8D4C3B-8BBD-449A-A2CB-C00B1961CCDF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dirty="0" smtClean="0">
              <a:latin typeface="Arial" pitchFamily="34" charset="0"/>
              <a:cs typeface="Arial" pitchFamily="34" charset="0"/>
            </a:rPr>
            <a:t> по загадкам </a:t>
          </a:r>
          <a:endParaRPr lang="ru-RU" sz="1800" b="1" dirty="0">
            <a:latin typeface="Arial" pitchFamily="34" charset="0"/>
            <a:cs typeface="Arial" pitchFamily="34" charset="0"/>
          </a:endParaRPr>
        </a:p>
      </dgm:t>
    </dgm:pt>
    <dgm:pt modelId="{8C294692-BDA7-41B7-BB86-B37CB7CD3499}" type="parTrans" cxnId="{C8022F95-FEE1-4DA2-8A29-79344C89BD12}">
      <dgm:prSet/>
      <dgm:spPr/>
      <dgm:t>
        <a:bodyPr/>
        <a:lstStyle/>
        <a:p>
          <a:endParaRPr lang="ru-RU"/>
        </a:p>
      </dgm:t>
    </dgm:pt>
    <dgm:pt modelId="{B63BE374-1DD3-4E25-AA92-75C211FA07A1}" type="sibTrans" cxnId="{C8022F95-FEE1-4DA2-8A29-79344C89BD12}">
      <dgm:prSet/>
      <dgm:spPr/>
      <dgm:t>
        <a:bodyPr/>
        <a:lstStyle/>
        <a:p>
          <a:endParaRPr lang="ru-RU"/>
        </a:p>
      </dgm:t>
    </dgm:pt>
    <dgm:pt modelId="{289AADDB-740A-4004-B96C-0B70A42A7BE9}" type="pres">
      <dgm:prSet presAssocID="{8A4F73EB-A783-4AE9-9212-027DC77DAC52}" presName="Name0" presStyleCnt="0">
        <dgm:presLayoutVars>
          <dgm:dir/>
          <dgm:resizeHandles val="exact"/>
        </dgm:presLayoutVars>
      </dgm:prSet>
      <dgm:spPr/>
    </dgm:pt>
    <dgm:pt modelId="{82D895F2-115E-4925-BF4B-914D8C7A7AA9}" type="pres">
      <dgm:prSet presAssocID="{8A4F73EB-A783-4AE9-9212-027DC77DAC52}" presName="bkgdShp" presStyleLbl="alignAccFollowNode1" presStyleIdx="0" presStyleCnt="1" custLinFactNeighborY="16855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</dgm:pt>
    <dgm:pt modelId="{F3E006CD-C5B9-476A-BD4D-3C67031818E6}" type="pres">
      <dgm:prSet presAssocID="{8A4F73EB-A783-4AE9-9212-027DC77DAC52}" presName="linComp" presStyleCnt="0"/>
      <dgm:spPr/>
    </dgm:pt>
    <dgm:pt modelId="{70204142-99D4-4D05-BF59-88FBC2FA5A6D}" type="pres">
      <dgm:prSet presAssocID="{75C12B52-99D4-44AB-BD40-91424FE6C768}" presName="compNode" presStyleCnt="0"/>
      <dgm:spPr/>
    </dgm:pt>
    <dgm:pt modelId="{868314FF-308B-40B6-BB5A-12F6618E854B}" type="pres">
      <dgm:prSet presAssocID="{75C12B52-99D4-44AB-BD40-91424FE6C768}" presName="node" presStyleLbl="node1" presStyleIdx="0" presStyleCnt="3" custScaleX="117523" custScaleY="63228" custLinFactNeighborX="-1451" custLinFactNeighborY="-11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70093-20F0-48C5-86FD-0923AA4F8351}" type="pres">
      <dgm:prSet presAssocID="{75C12B52-99D4-44AB-BD40-91424FE6C768}" presName="invisiNode" presStyleLbl="node1" presStyleIdx="0" presStyleCnt="3"/>
      <dgm:spPr/>
    </dgm:pt>
    <dgm:pt modelId="{64095DED-FC33-452C-B882-449EB4EAC193}" type="pres">
      <dgm:prSet presAssocID="{75C12B52-99D4-44AB-BD40-91424FE6C768}" presName="imagNode" presStyleLbl="fgImgPlace1" presStyleIdx="0" presStyleCnt="3" custScaleX="121154" custScaleY="121041" custLinFactNeighborX="364" custLinFactNeighborY="340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B7AF1D7-83E7-4C44-A944-EC977D076F71}" type="pres">
      <dgm:prSet presAssocID="{C2BF46FF-2CED-4876-A76F-AC74F903F61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F01B087-A6EE-4F43-8EAE-5B8C1BC23273}" type="pres">
      <dgm:prSet presAssocID="{FE047B74-0CF4-4AD6-96E4-9E7304192EA9}" presName="compNode" presStyleCnt="0"/>
      <dgm:spPr/>
    </dgm:pt>
    <dgm:pt modelId="{C10EB88D-90C4-475E-B0BB-369B636C0645}" type="pres">
      <dgm:prSet presAssocID="{FE047B74-0CF4-4AD6-96E4-9E7304192EA9}" presName="node" presStyleLbl="node1" presStyleIdx="1" presStyleCnt="3" custScaleX="117523" custScaleY="63228" custLinFactNeighborX="-2504" custLinFactNeighborY="-11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EF590-7057-4CA6-9A23-6295F73A68D2}" type="pres">
      <dgm:prSet presAssocID="{FE047B74-0CF4-4AD6-96E4-9E7304192EA9}" presName="invisiNode" presStyleLbl="node1" presStyleIdx="1" presStyleCnt="3"/>
      <dgm:spPr/>
    </dgm:pt>
    <dgm:pt modelId="{FCD3943F-41C4-4475-9D2C-8F271F8DC03D}" type="pres">
      <dgm:prSet presAssocID="{FE047B74-0CF4-4AD6-96E4-9E7304192EA9}" presName="imagNode" presStyleLbl="fgImgPlace1" presStyleIdx="1" presStyleCnt="3" custScaleX="111996" custScaleY="115595" custLinFactNeighborX="-2138" custLinFactNeighborY="408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E3E4623-45A6-49FC-BDE9-965E7682D2AB}" type="pres">
      <dgm:prSet presAssocID="{2E8CD59E-AA01-4673-9312-15E6C2EF43E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F66EEE77-DE94-4B9E-B1C8-6250E18E9EE7}" type="pres">
      <dgm:prSet presAssocID="{5B8D4C3B-8BBD-449A-A2CB-C00B1961CCDF}" presName="compNode" presStyleCnt="0"/>
      <dgm:spPr/>
    </dgm:pt>
    <dgm:pt modelId="{F1F1DF5F-04AD-488F-A76C-3729B2A8AEA8}" type="pres">
      <dgm:prSet presAssocID="{5B8D4C3B-8BBD-449A-A2CB-C00B1961CCDF}" presName="node" presStyleLbl="node1" presStyleIdx="2" presStyleCnt="3" custScaleX="117523" custScaleY="63228" custLinFactNeighborX="-1740" custLinFactNeighborY="-11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FAFF1-9450-486D-861E-6AAE6825B01F}" type="pres">
      <dgm:prSet presAssocID="{5B8D4C3B-8BBD-449A-A2CB-C00B1961CCDF}" presName="invisiNode" presStyleLbl="node1" presStyleIdx="2" presStyleCnt="3"/>
      <dgm:spPr/>
    </dgm:pt>
    <dgm:pt modelId="{F1927D72-FCBE-480A-90D8-8785320D5420}" type="pres">
      <dgm:prSet presAssocID="{5B8D4C3B-8BBD-449A-A2CB-C00B1961CCDF}" presName="imagNode" presStyleLbl="fgImgPlace1" presStyleIdx="2" presStyleCnt="3" custScaleX="114146" custScaleY="115595" custLinFactNeighborX="-300" custLinFactNeighborY="68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B4543E44-A360-4BD4-88C6-2170C365A5E2}" type="presOf" srcId="{FE047B74-0CF4-4AD6-96E4-9E7304192EA9}" destId="{C10EB88D-90C4-475E-B0BB-369B636C0645}" srcOrd="0" destOrd="0" presId="urn:microsoft.com/office/officeart/2005/8/layout/pList2#1"/>
    <dgm:cxn modelId="{8C5E5667-17A6-4FBF-91F6-40F9460A65DC}" type="presOf" srcId="{75C12B52-99D4-44AB-BD40-91424FE6C768}" destId="{868314FF-308B-40B6-BB5A-12F6618E854B}" srcOrd="0" destOrd="0" presId="urn:microsoft.com/office/officeart/2005/8/layout/pList2#1"/>
    <dgm:cxn modelId="{C7776DB2-F260-4445-9768-5F56F2030702}" srcId="{8A4F73EB-A783-4AE9-9212-027DC77DAC52}" destId="{75C12B52-99D4-44AB-BD40-91424FE6C768}" srcOrd="0" destOrd="0" parTransId="{A0D3AD68-F298-45F8-B092-CE4E99FA4C7E}" sibTransId="{C2BF46FF-2CED-4876-A76F-AC74F903F61D}"/>
    <dgm:cxn modelId="{ECA152D1-AA15-46A3-8293-B5072491E613}" srcId="{8A4F73EB-A783-4AE9-9212-027DC77DAC52}" destId="{FE047B74-0CF4-4AD6-96E4-9E7304192EA9}" srcOrd="1" destOrd="0" parTransId="{B71F6519-6E9E-4ACE-BCA3-EEA966C6BD96}" sibTransId="{2E8CD59E-AA01-4673-9312-15E6C2EF43EB}"/>
    <dgm:cxn modelId="{C8022F95-FEE1-4DA2-8A29-79344C89BD12}" srcId="{8A4F73EB-A783-4AE9-9212-027DC77DAC52}" destId="{5B8D4C3B-8BBD-449A-A2CB-C00B1961CCDF}" srcOrd="2" destOrd="0" parTransId="{8C294692-BDA7-41B7-BB86-B37CB7CD3499}" sibTransId="{B63BE374-1DD3-4E25-AA92-75C211FA07A1}"/>
    <dgm:cxn modelId="{81211DFA-6497-4241-89DE-3607D2A42403}" type="presOf" srcId="{2E8CD59E-AA01-4673-9312-15E6C2EF43EB}" destId="{4E3E4623-45A6-49FC-BDE9-965E7682D2AB}" srcOrd="0" destOrd="0" presId="urn:microsoft.com/office/officeart/2005/8/layout/pList2#1"/>
    <dgm:cxn modelId="{C4D31BAC-2C2E-4163-8C3B-50975B082B6F}" type="presOf" srcId="{C2BF46FF-2CED-4876-A76F-AC74F903F61D}" destId="{5B7AF1D7-83E7-4C44-A944-EC977D076F71}" srcOrd="0" destOrd="0" presId="urn:microsoft.com/office/officeart/2005/8/layout/pList2#1"/>
    <dgm:cxn modelId="{6D3E39DB-DDD4-4D5D-8A1B-98093A589010}" type="presOf" srcId="{8A4F73EB-A783-4AE9-9212-027DC77DAC52}" destId="{289AADDB-740A-4004-B96C-0B70A42A7BE9}" srcOrd="0" destOrd="0" presId="urn:microsoft.com/office/officeart/2005/8/layout/pList2#1"/>
    <dgm:cxn modelId="{10C8EF14-9348-4693-86DF-FBE9511E9BE4}" type="presOf" srcId="{5B8D4C3B-8BBD-449A-A2CB-C00B1961CCDF}" destId="{F1F1DF5F-04AD-488F-A76C-3729B2A8AEA8}" srcOrd="0" destOrd="0" presId="urn:microsoft.com/office/officeart/2005/8/layout/pList2#1"/>
    <dgm:cxn modelId="{B1292715-19D9-49D2-BED1-3564969EE8BC}" type="presParOf" srcId="{289AADDB-740A-4004-B96C-0B70A42A7BE9}" destId="{82D895F2-115E-4925-BF4B-914D8C7A7AA9}" srcOrd="0" destOrd="0" presId="urn:microsoft.com/office/officeart/2005/8/layout/pList2#1"/>
    <dgm:cxn modelId="{ABB0026D-B5FD-495F-B591-5D965B17B6B1}" type="presParOf" srcId="{289AADDB-740A-4004-B96C-0B70A42A7BE9}" destId="{F3E006CD-C5B9-476A-BD4D-3C67031818E6}" srcOrd="1" destOrd="0" presId="urn:microsoft.com/office/officeart/2005/8/layout/pList2#1"/>
    <dgm:cxn modelId="{BE22AE12-714B-4D86-BAAC-9B25C6A807E7}" type="presParOf" srcId="{F3E006CD-C5B9-476A-BD4D-3C67031818E6}" destId="{70204142-99D4-4D05-BF59-88FBC2FA5A6D}" srcOrd="0" destOrd="0" presId="urn:microsoft.com/office/officeart/2005/8/layout/pList2#1"/>
    <dgm:cxn modelId="{5291AAF6-434B-48BF-9803-D8EFB4183CD0}" type="presParOf" srcId="{70204142-99D4-4D05-BF59-88FBC2FA5A6D}" destId="{868314FF-308B-40B6-BB5A-12F6618E854B}" srcOrd="0" destOrd="0" presId="urn:microsoft.com/office/officeart/2005/8/layout/pList2#1"/>
    <dgm:cxn modelId="{ADD7192E-89DB-44BC-9AF5-53CF279BE8B3}" type="presParOf" srcId="{70204142-99D4-4D05-BF59-88FBC2FA5A6D}" destId="{DE170093-20F0-48C5-86FD-0923AA4F8351}" srcOrd="1" destOrd="0" presId="urn:microsoft.com/office/officeart/2005/8/layout/pList2#1"/>
    <dgm:cxn modelId="{61669937-FD09-476F-845D-30113147E6F3}" type="presParOf" srcId="{70204142-99D4-4D05-BF59-88FBC2FA5A6D}" destId="{64095DED-FC33-452C-B882-449EB4EAC193}" srcOrd="2" destOrd="0" presId="urn:microsoft.com/office/officeart/2005/8/layout/pList2#1"/>
    <dgm:cxn modelId="{457A0788-9D28-422A-8B25-1B95008C9656}" type="presParOf" srcId="{F3E006CD-C5B9-476A-BD4D-3C67031818E6}" destId="{5B7AF1D7-83E7-4C44-A944-EC977D076F71}" srcOrd="1" destOrd="0" presId="urn:microsoft.com/office/officeart/2005/8/layout/pList2#1"/>
    <dgm:cxn modelId="{4CE332B2-76CD-47B6-AB10-65F7B165DA6E}" type="presParOf" srcId="{F3E006CD-C5B9-476A-BD4D-3C67031818E6}" destId="{EF01B087-A6EE-4F43-8EAE-5B8C1BC23273}" srcOrd="2" destOrd="0" presId="urn:microsoft.com/office/officeart/2005/8/layout/pList2#1"/>
    <dgm:cxn modelId="{46CE7B20-53ED-4B62-A256-663EE406AECC}" type="presParOf" srcId="{EF01B087-A6EE-4F43-8EAE-5B8C1BC23273}" destId="{C10EB88D-90C4-475E-B0BB-369B636C0645}" srcOrd="0" destOrd="0" presId="urn:microsoft.com/office/officeart/2005/8/layout/pList2#1"/>
    <dgm:cxn modelId="{76029DF5-4E9E-4E3B-8A69-11BA970942CF}" type="presParOf" srcId="{EF01B087-A6EE-4F43-8EAE-5B8C1BC23273}" destId="{93BEF590-7057-4CA6-9A23-6295F73A68D2}" srcOrd="1" destOrd="0" presId="urn:microsoft.com/office/officeart/2005/8/layout/pList2#1"/>
    <dgm:cxn modelId="{E183FAF3-698A-47B7-8C47-D030A6A22998}" type="presParOf" srcId="{EF01B087-A6EE-4F43-8EAE-5B8C1BC23273}" destId="{FCD3943F-41C4-4475-9D2C-8F271F8DC03D}" srcOrd="2" destOrd="0" presId="urn:microsoft.com/office/officeart/2005/8/layout/pList2#1"/>
    <dgm:cxn modelId="{88EE1D0C-ABA8-4451-B3B9-492E0A7AE379}" type="presParOf" srcId="{F3E006CD-C5B9-476A-BD4D-3C67031818E6}" destId="{4E3E4623-45A6-49FC-BDE9-965E7682D2AB}" srcOrd="3" destOrd="0" presId="urn:microsoft.com/office/officeart/2005/8/layout/pList2#1"/>
    <dgm:cxn modelId="{9BAC9EC5-202D-4811-869A-41066016C6C8}" type="presParOf" srcId="{F3E006CD-C5B9-476A-BD4D-3C67031818E6}" destId="{F66EEE77-DE94-4B9E-B1C8-6250E18E9EE7}" srcOrd="4" destOrd="0" presId="urn:microsoft.com/office/officeart/2005/8/layout/pList2#1"/>
    <dgm:cxn modelId="{559244D7-4323-446D-9764-2D2DB5461261}" type="presParOf" srcId="{F66EEE77-DE94-4B9E-B1C8-6250E18E9EE7}" destId="{F1F1DF5F-04AD-488F-A76C-3729B2A8AEA8}" srcOrd="0" destOrd="0" presId="urn:microsoft.com/office/officeart/2005/8/layout/pList2#1"/>
    <dgm:cxn modelId="{FE57B509-CEDD-4BB3-A5A6-DB9F7C082EEC}" type="presParOf" srcId="{F66EEE77-DE94-4B9E-B1C8-6250E18E9EE7}" destId="{496FAFF1-9450-486D-861E-6AAE6825B01F}" srcOrd="1" destOrd="0" presId="urn:microsoft.com/office/officeart/2005/8/layout/pList2#1"/>
    <dgm:cxn modelId="{1634935C-FE1E-4685-9D9C-E8F7A7B012CA}" type="presParOf" srcId="{F66EEE77-DE94-4B9E-B1C8-6250E18E9EE7}" destId="{F1927D72-FCBE-480A-90D8-8785320D5420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5E01C-3FB3-49C0-95E4-5E1F99E47B62}">
      <dsp:nvSpPr>
        <dsp:cNvPr id="0" name=""/>
        <dsp:cNvSpPr/>
      </dsp:nvSpPr>
      <dsp:spPr>
        <a:xfrm>
          <a:off x="2745" y="1126107"/>
          <a:ext cx="2677250" cy="1289149"/>
        </a:xfrm>
        <a:prstGeom prst="rect">
          <a:avLst/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Мнемотехника, или мнемоника, в переводе с греческого 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745" y="1126107"/>
        <a:ext cx="2677250" cy="1289149"/>
      </dsp:txXfrm>
    </dsp:sp>
    <dsp:sp modelId="{A4979D36-8D9D-4E81-A48E-A8433A85840F}">
      <dsp:nvSpPr>
        <dsp:cNvPr id="0" name=""/>
        <dsp:cNvSpPr/>
      </dsp:nvSpPr>
      <dsp:spPr>
        <a:xfrm>
          <a:off x="0" y="2500304"/>
          <a:ext cx="2677250" cy="342576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«искусство запоминания». 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0" y="2500304"/>
        <a:ext cx="2677250" cy="3425760"/>
      </dsp:txXfrm>
    </dsp:sp>
    <dsp:sp modelId="{73E15184-5934-4BB2-AB7D-C6E60EA31536}">
      <dsp:nvSpPr>
        <dsp:cNvPr id="0" name=""/>
        <dsp:cNvSpPr/>
      </dsp:nvSpPr>
      <dsp:spPr>
        <a:xfrm>
          <a:off x="3054811" y="1161827"/>
          <a:ext cx="2677250" cy="1146270"/>
        </a:xfrm>
        <a:prstGeom prst="rect">
          <a:avLst/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Мнемотехника 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054811" y="1161827"/>
        <a:ext cx="2677250" cy="1146270"/>
      </dsp:txXfrm>
    </dsp:sp>
    <dsp:sp modelId="{D7ED9DDA-68F1-49F9-95C9-AEF8393C40C6}">
      <dsp:nvSpPr>
        <dsp:cNvPr id="0" name=""/>
        <dsp:cNvSpPr/>
      </dsp:nvSpPr>
      <dsp:spPr>
        <a:xfrm>
          <a:off x="3071838" y="2428854"/>
          <a:ext cx="2677250" cy="342576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 это система методов и приёмов, обеспечивающих эффективное запоминание, сохранение и воспроизведение информации. 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071838" y="2428854"/>
        <a:ext cx="2677250" cy="3425760"/>
      </dsp:txXfrm>
    </dsp:sp>
    <dsp:sp modelId="{7D0C0C91-8FF8-4F90-9EFE-22F0457CA423}">
      <dsp:nvSpPr>
        <dsp:cNvPr id="0" name=""/>
        <dsp:cNvSpPr/>
      </dsp:nvSpPr>
      <dsp:spPr>
        <a:xfrm>
          <a:off x="6106877" y="1161827"/>
          <a:ext cx="2677250" cy="1146270"/>
        </a:xfrm>
        <a:prstGeom prst="rect">
          <a:avLst/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Мнемотехника – помогает развивать: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6106877" y="1161827"/>
        <a:ext cx="2677250" cy="1146270"/>
      </dsp:txXfrm>
    </dsp:sp>
    <dsp:sp modelId="{1609C9F7-5AF0-425C-BF30-9F83797BD70F}">
      <dsp:nvSpPr>
        <dsp:cNvPr id="0" name=""/>
        <dsp:cNvSpPr/>
      </dsp:nvSpPr>
      <dsp:spPr>
        <a:xfrm>
          <a:off x="6072233" y="2428854"/>
          <a:ext cx="2677250" cy="342576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ассоциативное мышление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 зрительную и слуховую память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 зрительное и слуховое внимание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воображение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связную речь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smtClean="0">
              <a:latin typeface="Arial" pitchFamily="34" charset="0"/>
              <a:cs typeface="Arial" pitchFamily="34" charset="0"/>
            </a:rPr>
            <a:t>мелкую моторику рук 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6072233" y="2428854"/>
        <a:ext cx="2677250" cy="3425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895F2-115E-4925-BF4B-914D8C7A7AA9}">
      <dsp:nvSpPr>
        <dsp:cNvPr id="0" name=""/>
        <dsp:cNvSpPr/>
      </dsp:nvSpPr>
      <dsp:spPr>
        <a:xfrm>
          <a:off x="0" y="642971"/>
          <a:ext cx="8858312" cy="286109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</dsp:sp>
    <dsp:sp modelId="{64095DED-FC33-452C-B882-449EB4EAC193}">
      <dsp:nvSpPr>
        <dsp:cNvPr id="0" name=""/>
        <dsp:cNvSpPr/>
      </dsp:nvSpPr>
      <dsp:spPr>
        <a:xfrm>
          <a:off x="276792" y="714410"/>
          <a:ext cx="2679696" cy="253960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314FF-308B-40B6-BB5A-12F6618E854B}">
      <dsp:nvSpPr>
        <dsp:cNvPr id="0" name=""/>
        <dsp:cNvSpPr/>
      </dsp:nvSpPr>
      <dsp:spPr>
        <a:xfrm rot="10800000">
          <a:off x="276803" y="3571922"/>
          <a:ext cx="2599385" cy="2211013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 по временам года</a:t>
          </a:r>
          <a:endParaRPr lang="ru-RU" sz="1800" b="1" kern="1200" dirty="0">
            <a:latin typeface="Arial" pitchFamily="34" charset="0"/>
            <a:cs typeface="Arial" pitchFamily="34" charset="0"/>
          </a:endParaRPr>
        </a:p>
      </dsp:txBody>
      <dsp:txXfrm rot="10800000">
        <a:off x="344799" y="3571922"/>
        <a:ext cx="2463393" cy="2143017"/>
      </dsp:txXfrm>
    </dsp:sp>
    <dsp:sp modelId="{FCD3943F-41C4-4475-9D2C-8F271F8DC03D}">
      <dsp:nvSpPr>
        <dsp:cNvPr id="0" name=""/>
        <dsp:cNvSpPr/>
      </dsp:nvSpPr>
      <dsp:spPr>
        <a:xfrm>
          <a:off x="3183453" y="785852"/>
          <a:ext cx="2477138" cy="2425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EB88D-90C4-475E-B0BB-369B636C0645}">
      <dsp:nvSpPr>
        <dsp:cNvPr id="0" name=""/>
        <dsp:cNvSpPr/>
      </dsp:nvSpPr>
      <dsp:spPr>
        <a:xfrm rot="10800000">
          <a:off x="3114235" y="3571922"/>
          <a:ext cx="2599385" cy="2211013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 по стихотворениям</a:t>
          </a:r>
          <a:endParaRPr lang="ru-RU" sz="1800" b="1" kern="1200" dirty="0">
            <a:latin typeface="Arial" pitchFamily="34" charset="0"/>
            <a:cs typeface="Arial" pitchFamily="34" charset="0"/>
          </a:endParaRPr>
        </a:p>
      </dsp:txBody>
      <dsp:txXfrm rot="10800000">
        <a:off x="3182231" y="3571922"/>
        <a:ext cx="2463393" cy="2143017"/>
      </dsp:txXfrm>
    </dsp:sp>
    <dsp:sp modelId="{F1927D72-FCBE-480A-90D8-8785320D5420}">
      <dsp:nvSpPr>
        <dsp:cNvPr id="0" name=""/>
        <dsp:cNvSpPr/>
      </dsp:nvSpPr>
      <dsp:spPr>
        <a:xfrm>
          <a:off x="6020895" y="714410"/>
          <a:ext cx="2524692" cy="2425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1DF5F-04AD-488F-A76C-3729B2A8AEA8}">
      <dsp:nvSpPr>
        <dsp:cNvPr id="0" name=""/>
        <dsp:cNvSpPr/>
      </dsp:nvSpPr>
      <dsp:spPr>
        <a:xfrm rot="10800000">
          <a:off x="5951699" y="3571922"/>
          <a:ext cx="2599385" cy="2211013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5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Arial" pitchFamily="34" charset="0"/>
              <a:cs typeface="Arial" pitchFamily="34" charset="0"/>
            </a:rPr>
            <a:t>Мнемотаблицы</a:t>
          </a: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 по загадкам </a:t>
          </a:r>
          <a:endParaRPr lang="ru-RU" sz="1800" b="1" kern="1200" dirty="0">
            <a:latin typeface="Arial" pitchFamily="34" charset="0"/>
            <a:cs typeface="Arial" pitchFamily="34" charset="0"/>
          </a:endParaRPr>
        </a:p>
      </dsp:txBody>
      <dsp:txXfrm rot="10800000">
        <a:off x="6019695" y="3571922"/>
        <a:ext cx="2463393" cy="2143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8001056" cy="2643206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МНЕМОТЕХНИКА </a:t>
            </a:r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КАК</a:t>
            </a:r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СРЕДСТВО РАЗВИТИЯ </a:t>
            </a:r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СВЯЗНОЙ РЕЧИ У ДОШКОЛЬНИКОВ.</a:t>
            </a:r>
            <a:endParaRPr lang="ru-RU" sz="4800" dirty="0"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4869160"/>
            <a:ext cx="6143668" cy="1224136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Творческая группа №2</a:t>
            </a:r>
          </a:p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Подготовила: Иванова Елена Сергеевна, </a:t>
            </a:r>
          </a:p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воспитатель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332656"/>
            <a:ext cx="7920880" cy="1047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i="1" kern="1800" dirty="0" smtClean="0">
                <a:latin typeface="Times New Roman"/>
                <a:ea typeface="Times New Roman"/>
                <a:cs typeface="Times New Roman"/>
              </a:rPr>
              <a:t>Муниципальное </a:t>
            </a:r>
            <a:r>
              <a:rPr lang="ru-RU" b="1" i="1" kern="1800" dirty="0">
                <a:latin typeface="Times New Roman"/>
                <a:ea typeface="Times New Roman"/>
                <a:cs typeface="Times New Roman"/>
              </a:rPr>
              <a:t>автономное дошкольное </a:t>
            </a:r>
            <a:r>
              <a:rPr lang="ru-RU" b="1" i="1" kern="1800" dirty="0" smtClean="0">
                <a:latin typeface="Times New Roman"/>
                <a:ea typeface="Times New Roman"/>
                <a:cs typeface="Times New Roman"/>
              </a:rPr>
              <a:t>образовательное </a:t>
            </a:r>
            <a:r>
              <a:rPr lang="ru-RU" b="1" i="1" kern="1800" dirty="0">
                <a:latin typeface="Times New Roman"/>
                <a:ea typeface="Times New Roman"/>
                <a:cs typeface="Times New Roman"/>
              </a:rPr>
              <a:t>учреждение</a:t>
            </a:r>
            <a:endParaRPr lang="ru-RU" dirty="0">
              <a:latin typeface="Calibri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i="1" kern="1800" dirty="0">
                <a:latin typeface="Times New Roman"/>
                <a:ea typeface="Times New Roman"/>
                <a:cs typeface="Times New Roman"/>
              </a:rPr>
              <a:t>центр развития ребенка – детский сад № 44</a:t>
            </a:r>
            <a:endParaRPr lang="ru-RU" dirty="0">
              <a:latin typeface="Calibri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i="1" kern="1800" dirty="0">
                <a:latin typeface="Times New Roman"/>
                <a:ea typeface="Times New Roman"/>
                <a:cs typeface="Times New Roman"/>
              </a:rPr>
              <a:t>«Серебряное копытце»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7824" y="623731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214422"/>
            <a:ext cx="4897541" cy="5143536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928670"/>
            <a:ext cx="3857652" cy="542625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Для детей </a:t>
            </a:r>
            <a:r>
              <a:rPr lang="ru-RU" sz="28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младшего</a:t>
            </a:r>
            <a:r>
              <a:rPr lang="ru-RU" sz="2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 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и</a:t>
            </a:r>
            <a:r>
              <a:rPr lang="ru-RU" sz="2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 </a:t>
            </a:r>
            <a:r>
              <a:rPr lang="ru-RU" sz="28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среднего</a:t>
            </a:r>
            <a:r>
              <a:rPr lang="ru-RU" sz="2800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 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дошкольного возраста необходимо давать цветные </a:t>
            </a:r>
            <a:r>
              <a:rPr lang="ru-RU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мнемотаблицы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Mangal" pitchFamily="18" charset="0"/>
              </a:rPr>
              <a:t>, так как в памяти у детей быстрее остаются отдельные образы: </a:t>
            </a:r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Mangal" pitchFamily="18" charset="0"/>
              </a:rPr>
              <a:t>лиса- рыжая, мышка- серая, ёлочка- зелёная</a:t>
            </a:r>
            <a:r>
              <a:rPr lang="ru-RU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4857760"/>
            <a:ext cx="8329642" cy="149716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Для детей старшего возраста схемы желательно рисовать в одном цвете, чтобы не привлекать внимание на яркость символических изображений.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357422" y="571500"/>
            <a:ext cx="4454316" cy="42412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/>
          <p:cNvGraphicFramePr/>
          <p:nvPr/>
        </p:nvGraphicFramePr>
        <p:xfrm>
          <a:off x="142844" y="500018"/>
          <a:ext cx="8858312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571612"/>
            <a:ext cx="8358246" cy="507209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У детей: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 расширяется круг знаний об окружающем мире;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 появляется желание пересказывать тексты, придумывать интересные истории; 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появляется интерес к заучиванию стихов и </a:t>
            </a:r>
            <a:r>
              <a:rPr lang="ru-RU" sz="1650" dirty="0" err="1" smtClean="0">
                <a:latin typeface="Arial" pitchFamily="34" charset="0"/>
                <a:cs typeface="Arial" pitchFamily="34" charset="0"/>
              </a:rPr>
              <a:t>потешек</a:t>
            </a:r>
            <a:r>
              <a:rPr lang="ru-RU" sz="1650" dirty="0" smtClean="0">
                <a:latin typeface="Arial" pitchFamily="34" charset="0"/>
                <a:cs typeface="Arial" pitchFamily="34" charset="0"/>
              </a:rPr>
              <a:t>, скороговорок, загадок; 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словарный запас выходит на более высокий уровень;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 дети преодолевают робость, застенчивость, учатся свободно держаться перед аудиторией. </a:t>
            </a:r>
          </a:p>
          <a:p>
            <a:pPr>
              <a:lnSpc>
                <a:spcPct val="120000"/>
              </a:lnSpc>
              <a:buNone/>
            </a:pPr>
            <a:endParaRPr lang="ru-RU" sz="165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sz="1650" dirty="0" smtClean="0">
                <a:latin typeface="Arial" pitchFamily="34" charset="0"/>
                <a:cs typeface="Arial" pitchFamily="34" charset="0"/>
              </a:rPr>
              <a:t>		Считаю, что чем раньше мы будем учить детей рассказывать или пересказывать, используя метод мнемотехники и схемы – модели, тем лучше подготовим их к школе, так как связная речь является важным показателем умственных способностей ребёнка и готовности его к школьному обучению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1071538" y="285728"/>
            <a:ext cx="7429552" cy="1071570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Результаты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 СПАСИБО ЗА ВНИМАНИЕ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Времена года мнемодорожка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714620"/>
            <a:ext cx="3214710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1691680" y="620688"/>
            <a:ext cx="2952328" cy="652534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Книга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Тетрадь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Ножницы 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Окно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Небо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Звезда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Улица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Дерево 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Торт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ru-RU" sz="9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Змея</a:t>
            </a: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endParaRPr lang="ru-RU" sz="9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41311" y="548680"/>
            <a:ext cx="2520280" cy="524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Ковёр</a:t>
            </a:r>
            <a:endParaRPr lang="ru-RU" sz="25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75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Доска</a:t>
            </a:r>
          </a:p>
          <a:p>
            <a:pPr marL="342900" indent="-342900" algn="just">
              <a:lnSpc>
                <a:spcPct val="150000"/>
              </a:lnSpc>
              <a:spcAft>
                <a:spcPts val="75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Пальма</a:t>
            </a:r>
            <a:endParaRPr lang="ru-RU" sz="25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75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Остров</a:t>
            </a:r>
          </a:p>
          <a:p>
            <a:pPr marL="342900" indent="-342900" algn="just">
              <a:lnSpc>
                <a:spcPct val="150000"/>
              </a:lnSpc>
              <a:spcAft>
                <a:spcPts val="75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Цирк</a:t>
            </a:r>
            <a:endParaRPr lang="ru-RU" sz="25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75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Кресло</a:t>
            </a:r>
            <a:endParaRPr lang="ru-RU" sz="25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endParaRPr lang="ru-RU" sz="2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428596" y="214290"/>
            <a:ext cx="8501122" cy="1428760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Проблемы речи детей дошкольного возраста: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8258204" cy="458075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Односложная, состоящая лишь из простых предложений речь. Неспособность грамматически правильно построить предложение.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Бедность речи. Недостаточный словарный запас.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Употребление нелитературных слов и выражений.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Бедная диалогическая речь: неспособность грамотно и доступно сформулировать вопрос, построить краткий или развёрнутый ответ.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Неспособность построить монолог: например, сюжетный или описательный рассказ на предложенную тему, пересказ текста своими словами.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Отсутствие логического обоснования своих утверждений и выводов.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Отсутствие навыков культуры речи: неумение использовать интонацию, регулировать громкость голоса и темп речи и т. д.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Плохая дикция.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572428" cy="796086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К. Д. Ушинский писал: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Без названия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571612"/>
            <a:ext cx="3714776" cy="4827323"/>
          </a:xfrm>
        </p:spPr>
      </p:pic>
      <p:sp>
        <p:nvSpPr>
          <p:cNvPr id="6" name="Овальная выноска 5"/>
          <p:cNvSpPr/>
          <p:nvPr/>
        </p:nvSpPr>
        <p:spPr>
          <a:xfrm rot="361264">
            <a:off x="4656533" y="1423462"/>
            <a:ext cx="3818374" cy="3386252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 «Учите ребёнка каким-нибудь неизвестным ему пяти словам - он будет долго и напрасно мучиться, но свяжите двадцать таких слов с картинками, и он их усвоит на лету». 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14282" y="0"/>
          <a:ext cx="878687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618131"/>
            <a:ext cx="8643998" cy="5000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itchFamily="34" charset="0"/>
              </a:rPr>
              <a:t>1 этап: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Рассматривание таблицы и разбор того, что на ней изображено.</a:t>
            </a: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 этап: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Осуществляется перекодирование информации, т.е. преобразование из абстрактных символов слов в образы. </a:t>
            </a: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3 этап: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После перекодирования осуществляется пересказ сказки, рассказ по заданной теме. или чтение стихотворения с опорой на символы (образы), т.е. происходит отработка метода запоминания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Aft>
                <a:spcPts val="750"/>
              </a:spcAft>
              <a:buNone/>
              <a:tabLst>
                <a:tab pos="457200" algn="l"/>
              </a:tabLst>
            </a:pPr>
            <a:r>
              <a:rPr lang="ru-RU" sz="2000" b="1" dirty="0" smtClean="0">
                <a:latin typeface="Arial" panose="020B0604020202020204" pitchFamily="34" charset="0"/>
                <a:cs typeface="Arial" pitchFamily="34" charset="0"/>
              </a:rPr>
              <a:t>4 этап: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 подготовительной группе мы можем включить еще один этап: составление </a:t>
            </a:r>
            <a:r>
              <a:rPr lang="ru-RU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мнемотаблицы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совместно с детьми. Если педагог прорисовывает схему совместно с детьми, то они гораздо быстрее запоминают информацию и им проще воспроизвести ее.</a:t>
            </a:r>
            <a:endParaRPr lang="ru-RU" sz="20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642910" y="214290"/>
            <a:ext cx="8072494" cy="1428760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 Последовательность работы с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мнемотаблицами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009-009-Struktura-mnemotekhniki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14414" y="1643050"/>
            <a:ext cx="7000924" cy="4848788"/>
          </a:xfrm>
        </p:spPr>
      </p:pic>
      <p:sp>
        <p:nvSpPr>
          <p:cNvPr id="5" name="Лента лицом вверх 4"/>
          <p:cNvSpPr/>
          <p:nvPr/>
        </p:nvSpPr>
        <p:spPr>
          <a:xfrm>
            <a:off x="500034" y="714356"/>
            <a:ext cx="8143932" cy="785818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Структура мнемотехники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11362_DSCF357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643050"/>
            <a:ext cx="3043230" cy="2282423"/>
          </a:xfrm>
        </p:spPr>
      </p:pic>
      <p:pic>
        <p:nvPicPr>
          <p:cNvPr id="9" name="Содержимое 8" descr="dd1b6a34f70fbfcea5659249c25e502f.jpg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285984" y="5143512"/>
            <a:ext cx="5526395" cy="1374130"/>
          </a:xfrm>
        </p:spPr>
      </p:pic>
      <p:sp>
        <p:nvSpPr>
          <p:cNvPr id="5" name="Лента лицом вверх 4"/>
          <p:cNvSpPr/>
          <p:nvPr/>
        </p:nvSpPr>
        <p:spPr>
          <a:xfrm>
            <a:off x="214282" y="214290"/>
            <a:ext cx="4000528" cy="1000132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Мнемоквадраты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Лента лицом вверх 5"/>
          <p:cNvSpPr/>
          <p:nvPr/>
        </p:nvSpPr>
        <p:spPr>
          <a:xfrm>
            <a:off x="4786314" y="214290"/>
            <a:ext cx="4000528" cy="1000132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Мнемотаблицы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Лента лицом вверх 6"/>
          <p:cNvSpPr/>
          <p:nvPr/>
        </p:nvSpPr>
        <p:spPr>
          <a:xfrm>
            <a:off x="3000364" y="3929066"/>
            <a:ext cx="4000528" cy="1000132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Мнемодорожки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Рисунок 10" descr="https://urok.1sept.ru/articles/658047/presentation/05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1" b="9729"/>
          <a:stretch/>
        </p:blipFill>
        <p:spPr bwMode="auto">
          <a:xfrm>
            <a:off x="5167929" y="1556792"/>
            <a:ext cx="3171772" cy="22013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428596" y="214290"/>
            <a:ext cx="8358246" cy="1071570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Где можно использовать мнемосхемы?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лево 5"/>
          <p:cNvSpPr/>
          <p:nvPr/>
        </p:nvSpPr>
        <p:spPr>
          <a:xfrm>
            <a:off x="214282" y="1428736"/>
            <a:ext cx="4214842" cy="1214446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Обогащение словарного запаса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лево 7"/>
          <p:cNvSpPr/>
          <p:nvPr/>
        </p:nvSpPr>
        <p:spPr>
          <a:xfrm>
            <a:off x="1428728" y="2428868"/>
            <a:ext cx="3929090" cy="114300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Обучение пересказу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9" name="Стрелка влево 8"/>
          <p:cNvSpPr/>
          <p:nvPr/>
        </p:nvSpPr>
        <p:spPr>
          <a:xfrm>
            <a:off x="2571736" y="3357562"/>
            <a:ext cx="3786214" cy="1143008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Составление рассказов 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лево 9"/>
          <p:cNvSpPr/>
          <p:nvPr/>
        </p:nvSpPr>
        <p:spPr>
          <a:xfrm>
            <a:off x="3714744" y="4357694"/>
            <a:ext cx="3643338" cy="1214446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Разучивание стихотворений, скороговорок,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чистоговорок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лево 10"/>
          <p:cNvSpPr/>
          <p:nvPr/>
        </p:nvSpPr>
        <p:spPr>
          <a:xfrm>
            <a:off x="4857752" y="5429264"/>
            <a:ext cx="3714776" cy="1214446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Отгадывание загадок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321</TotalTime>
  <Words>460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МНЕМОТЕХНИКА КАК СРЕДСТВО РАЗВИТИЯ СВЯЗНОЙ РЕЧИ У ДОШКОЛЬНИКОВ.</vt:lpstr>
      <vt:lpstr>Презентация PowerPoint</vt:lpstr>
      <vt:lpstr>Презентация PowerPoint</vt:lpstr>
      <vt:lpstr>К. Д. Ушинский писал: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МНЕМОТЕХНИКА В РАЗВИТИИ СВЯЗНОЙ РЕЧИ У ДОШКОЛЬНИКОВ.</dc:title>
  <dc:creator>Lenovo</dc:creator>
  <cp:lastModifiedBy>Пользователь Windows</cp:lastModifiedBy>
  <cp:revision>20</cp:revision>
  <dcterms:created xsi:type="dcterms:W3CDTF">2016-08-18T09:59:23Z</dcterms:created>
  <dcterms:modified xsi:type="dcterms:W3CDTF">2024-02-25T10:51:49Z</dcterms:modified>
</cp:coreProperties>
</file>