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3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33400"/>
            <a:ext cx="66294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Родительский клуб </a:t>
            </a:r>
            <a:br>
              <a:rPr lang="ru-RU" dirty="0" smtClean="0"/>
            </a:br>
            <a:r>
              <a:rPr lang="ru-RU" dirty="0" smtClean="0"/>
              <a:t>«Семья от А до Я» </a:t>
            </a:r>
            <a:br>
              <a:rPr lang="ru-RU" dirty="0" smtClean="0"/>
            </a:br>
            <a:r>
              <a:rPr lang="ru-RU" dirty="0" smtClean="0"/>
              <a:t>как инновационная форма работы с родителями </a:t>
            </a:r>
            <a:br>
              <a:rPr lang="ru-RU" dirty="0" smtClean="0"/>
            </a:br>
            <a:r>
              <a:rPr lang="ru-RU" dirty="0" smtClean="0"/>
              <a:t>(законными представителями) детей с ОВЗ</a:t>
            </a:r>
            <a:endParaRPr lang="ru-RU" dirty="0"/>
          </a:p>
        </p:txBody>
      </p:sp>
      <p:pic>
        <p:nvPicPr>
          <p:cNvPr id="30722" name="Picture 2" descr="https://sun9-77.userapi.com/impg/qiuTZlm40r5Y9BPwB6RZoaSjTCn96Y-pfOTE5A/ydeHcqeNSTM.jpg?size=736x736&amp;quality=95&amp;sign=8b97358f0dbba48eca168eba86366e3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64" y="3276600"/>
            <a:ext cx="335279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334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Ребенок с ОВЗ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</a:p>
          <a:p>
            <a:r>
              <a:rPr lang="ru-RU" b="1" dirty="0" smtClean="0"/>
              <a:t> (ФЗ «Об образовании в РФ», ст.2 п. 16)</a:t>
            </a:r>
            <a:endParaRPr lang="ru-RU" dirty="0"/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077200" cy="20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77.userapi.com/impg/qiuTZlm40r5Y9BPwB6RZoaSjTCn96Y-pfOTE5A/ydeHcqeNSTM.jpg?size=736x736&amp;quality=95&amp;sign=8b97358f0dbba48eca168eba86366e3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2819400" cy="2819400"/>
          </a:xfrm>
          <a:prstGeom prst="rect">
            <a:avLst/>
          </a:prstGeom>
          <a:noFill/>
        </p:spPr>
      </p:pic>
      <p:pic>
        <p:nvPicPr>
          <p:cNvPr id="28674" name="Picture 2" descr="C:\Users\рс\Desktop\c7wPabPAsic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8200" y="304800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C:\Users\рс\Desktop\j4tzYlR0_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 descr="C:\Users\рс\Desktop\fjH3kzKDVU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814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143000"/>
          </a:xfrm>
        </p:spPr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pic>
        <p:nvPicPr>
          <p:cNvPr id="26626" name="Picture 2" descr="https://sun9-77.userapi.com/impg/hQ4aNMaIksbiFtSqpjXBRtjWxtH4wHYUKOX4jw/Q9qTAD_HltU.jpg?size=1620x2160&amp;quality=95&amp;sign=bd5c3c641e3923ca281973d0247add0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968625" cy="3958167"/>
          </a:xfrm>
          <a:prstGeom prst="rect">
            <a:avLst/>
          </a:prstGeom>
          <a:noFill/>
        </p:spPr>
      </p:pic>
      <p:pic>
        <p:nvPicPr>
          <p:cNvPr id="3074" name="Picture 2" descr="https://sun9-78.userapi.com/impg/_7_1OurxGXSLBSNsOMN-5ViRl96PThuMnthhQg/hANBkYt5OD8.jpg?size=1500x1000&amp;quality=95&amp;sign=22ebf6da0b66a7f1b7495f138692e80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39624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sun9-29.userapi.com/impg/-Dxu0rxeGveiGIUTmEhKHpL7wYiBqFdBmJdq7w/EyAXXKZzkgI.jpg?size=1600x1066&amp;quality=95&amp;sign=b2edec7ae9a8289427fb5cc21191a12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3962400" cy="2639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42.userapi.com/impg/zAodKoxT5o0Ln8_96hoIY6Wi5lfgHM7yPY7WNA/AcXLwPW9he0.jpg?size=1500x842&amp;quality=95&amp;sign=a99cb15cba5f1bcdca927a17391dedc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9695"/>
            <a:ext cx="3886200" cy="2181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s://sun9-17.userapi.com/impg/SY7k4bsgULXfghLVdP7dnYaWhTUG4_-Pn2JM4A/IMSYdz4iL4M.jpg?size=1600x898&amp;quality=95&amp;sign=741ef2931dddd47ad8a787d3ba0f598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118" y="381000"/>
            <a:ext cx="3937282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s://sun9-29.userapi.com/impg/rf_WpWnszFOs4IN3GZz5-oY5kPzWkn5IhFzitA/V-jk6hD7rb0.jpg?size=1600x1066&amp;quality=95&amp;sign=2c27316294a62b4c09239bb28f13297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39172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s://sun9-73.userapi.com/impg/7R-uxUt5sA1i_zeYQ1C1XWsRAJ6qFUw7JAncKw/v40Lf2KoDj8.jpg?size=1600x1200&amp;quality=95&amp;sign=6ad0df549c4b610e3ed868f9c507d29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9560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формировать у родителей позитивное восприятие личности ребенка с речевыми нарушениями;</a:t>
            </a:r>
          </a:p>
          <a:p>
            <a:pPr lvl="0"/>
            <a:r>
              <a:rPr lang="ru-RU" dirty="0" smtClean="0"/>
              <a:t>расширить видение родителями своих воспитательных функций в отношении ребенка с ограниченными возможностями здоровья;</a:t>
            </a:r>
          </a:p>
          <a:p>
            <a:pPr lvl="0"/>
            <a:r>
              <a:rPr lang="ru-RU" dirty="0" smtClean="0"/>
              <a:t>познакомить родителей с эффективными методами родительско-детского взаимодействия, воспитательными приемами, необходимыми для коррекции личности ребенка;</a:t>
            </a:r>
          </a:p>
          <a:p>
            <a:pPr lvl="0"/>
            <a:r>
              <a:rPr lang="ru-RU" dirty="0" smtClean="0"/>
              <a:t>формировать у родителей мотивацию к взаимодействию со специалистами ДОУ;</a:t>
            </a:r>
          </a:p>
          <a:p>
            <a:pPr lvl="0"/>
            <a:r>
              <a:rPr lang="ru-RU" dirty="0" smtClean="0"/>
              <a:t>способствовать расширению контактов с социумом, обеспечить возможность общения родителей, имеющих детей со схожими проблемами.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/>
              <a:t>Основные принципы работы Клуба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добровольность, </a:t>
            </a:r>
          </a:p>
          <a:p>
            <a:r>
              <a:rPr lang="ru-RU" dirty="0" smtClean="0"/>
              <a:t>компетентность,</a:t>
            </a:r>
          </a:p>
          <a:p>
            <a:r>
              <a:rPr lang="ru-RU" dirty="0" smtClean="0"/>
              <a:t> индивидуальный подход, </a:t>
            </a:r>
          </a:p>
          <a:p>
            <a:r>
              <a:rPr lang="ru-RU" dirty="0" smtClean="0"/>
              <a:t>открытость, </a:t>
            </a:r>
          </a:p>
          <a:p>
            <a:r>
              <a:rPr lang="ru-RU" dirty="0" smtClean="0"/>
              <a:t>постоянство обратной связи, </a:t>
            </a:r>
          </a:p>
          <a:p>
            <a:r>
              <a:rPr lang="ru-RU" dirty="0" smtClean="0"/>
              <a:t>соблюдение этических норм, </a:t>
            </a:r>
          </a:p>
          <a:p>
            <a:r>
              <a:rPr lang="ru-RU" dirty="0" smtClean="0"/>
              <a:t>диалогизация взаимодействия.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132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Родительский клуб  «Семья от А до Я»  как инновационная форма работы с родителями  (законными представителями) детей с ОВЗ</vt:lpstr>
      <vt:lpstr>Slide 2</vt:lpstr>
      <vt:lpstr>Slide 3</vt:lpstr>
      <vt:lpstr>План работы</vt:lpstr>
      <vt:lpstr>Slide 5</vt:lpstr>
      <vt:lpstr>Задачи:</vt:lpstr>
      <vt:lpstr>Основные принципы работы Клуба: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Эмблема Название</dc:title>
  <dc:creator>рс</dc:creator>
  <cp:lastModifiedBy>рс</cp:lastModifiedBy>
  <cp:revision>13</cp:revision>
  <dcterms:created xsi:type="dcterms:W3CDTF">2006-08-16T00:00:00Z</dcterms:created>
  <dcterms:modified xsi:type="dcterms:W3CDTF">2025-04-16T16:58:09Z</dcterms:modified>
</cp:coreProperties>
</file>