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63" r:id="rId6"/>
    <p:sldId id="261" r:id="rId7"/>
    <p:sldId id="265" r:id="rId8"/>
    <p:sldId id="267" r:id="rId9"/>
    <p:sldId id="269" r:id="rId10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6E95-78F1-45D8-B287-E4737186249A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2F8E-74EC-4340-969C-F7D471AF0C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359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6E95-78F1-45D8-B287-E4737186249A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2F8E-74EC-4340-969C-F7D471AF0C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332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6E95-78F1-45D8-B287-E4737186249A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2F8E-74EC-4340-969C-F7D471AF0C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693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6E95-78F1-45D8-B287-E4737186249A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2F8E-74EC-4340-969C-F7D471AF0C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357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6E95-78F1-45D8-B287-E4737186249A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2F8E-74EC-4340-969C-F7D471AF0C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808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6E95-78F1-45D8-B287-E4737186249A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2F8E-74EC-4340-969C-F7D471AF0C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011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6E95-78F1-45D8-B287-E4737186249A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2F8E-74EC-4340-969C-F7D471AF0C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266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6E95-78F1-45D8-B287-E4737186249A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2F8E-74EC-4340-969C-F7D471AF0C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410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6E95-78F1-45D8-B287-E4737186249A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2F8E-74EC-4340-969C-F7D471AF0C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763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6E95-78F1-45D8-B287-E4737186249A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2F8E-74EC-4340-969C-F7D471AF0C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888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6E95-78F1-45D8-B287-E4737186249A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2F8E-74EC-4340-969C-F7D471AF0C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247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46E95-78F1-45D8-B287-E4737186249A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92F8E-74EC-4340-969C-F7D471AF0C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068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34" y="-39263"/>
            <a:ext cx="767004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52133" y="4012442"/>
            <a:ext cx="4817658" cy="1460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661" y="230016"/>
            <a:ext cx="2602173" cy="2602173"/>
          </a:xfrm>
          <a:prstGeom prst="rect">
            <a:avLst/>
          </a:prstGeom>
        </p:spPr>
      </p:pic>
      <p:sp>
        <p:nvSpPr>
          <p:cNvPr id="7" name="Блок-схема: узел 6"/>
          <p:cNvSpPr/>
          <p:nvPr/>
        </p:nvSpPr>
        <p:spPr>
          <a:xfrm>
            <a:off x="9319495" y="1111347"/>
            <a:ext cx="823310" cy="805007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ДОУ №44</a:t>
            </a:r>
            <a:endParaRPr lang="ru-RU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16480" y="1861557"/>
            <a:ext cx="9144000" cy="3002720"/>
          </a:xfrm>
          <a:noFill/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Кружок музицирования</a:t>
            </a:r>
            <a:b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«Лес чудес»</a:t>
            </a:r>
            <a:endParaRPr lang="ru-RU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85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5" r="13342"/>
          <a:stretch/>
        </p:blipFill>
        <p:spPr>
          <a:xfrm>
            <a:off x="0" y="0"/>
            <a:ext cx="12460405" cy="7029536"/>
          </a:xfrm>
        </p:spPr>
      </p:pic>
      <p:sp>
        <p:nvSpPr>
          <p:cNvPr id="5" name="TextBox 4"/>
          <p:cNvSpPr txBox="1"/>
          <p:nvPr/>
        </p:nvSpPr>
        <p:spPr>
          <a:xfrm>
            <a:off x="1352734" y="0"/>
            <a:ext cx="7168116" cy="1477328"/>
          </a:xfrm>
          <a:prstGeom prst="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НАПРАВЛЕНИЕ 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«ФОРМИРОВАНИЕ УМЕНИЙ ПУБЛИЧНЫХ ВЫСТУПЛЕНИЙ 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ЧЕРЕЗ ДЕЯТЕЛЬНОСТЬ КРУЖКА МУЗИЦИРОВАНИЯ»</a:t>
            </a:r>
          </a:p>
          <a:p>
            <a:pPr algn="ctr"/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Любовь Викторовна и Моцарт.jpg"/>
          <p:cNvPicPr>
            <a:picLocks noChangeAspect="1"/>
          </p:cNvPicPr>
          <p:nvPr/>
        </p:nvPicPr>
        <p:blipFill>
          <a:blip r:embed="rId3" cstate="print"/>
          <a:srcRect l="14520" t="17026" r="8880" b="22461"/>
          <a:stretch>
            <a:fillRect/>
          </a:stretch>
        </p:blipFill>
        <p:spPr>
          <a:xfrm>
            <a:off x="1322364" y="1458038"/>
            <a:ext cx="4684542" cy="5549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964701" y="1814731"/>
            <a:ext cx="3719416" cy="707886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Руководитель  кружка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- Лебедева Любовь Викторовна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92835" y="3953022"/>
            <a:ext cx="4591450" cy="400110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Педагог дополнительного образования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11012" y="5244905"/>
            <a:ext cx="6249468" cy="1015663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Общий педагогический стаж -24 года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Стаж педагога дополнительного образования- 23 года</a:t>
            </a:r>
          </a:p>
          <a:p>
            <a:endParaRPr lang="ru-RU" sz="20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0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5" r="13342"/>
          <a:stretch/>
        </p:blipFill>
        <p:spPr>
          <a:xfrm>
            <a:off x="0" y="-171536"/>
            <a:ext cx="12460405" cy="7029536"/>
          </a:xfrm>
        </p:spPr>
      </p:pic>
      <p:sp>
        <p:nvSpPr>
          <p:cNvPr id="6" name="TextBox 5"/>
          <p:cNvSpPr txBox="1"/>
          <p:nvPr/>
        </p:nvSpPr>
        <p:spPr>
          <a:xfrm>
            <a:off x="7546791" y="237470"/>
            <a:ext cx="3524482" cy="923330"/>
          </a:xfrm>
          <a:prstGeom prst="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ЗАНЯТИЕ КРУЖКА</a:t>
            </a:r>
          </a:p>
          <a:p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IMG_3925.JPG"/>
          <p:cNvPicPr>
            <a:picLocks noChangeAspect="1"/>
          </p:cNvPicPr>
          <p:nvPr/>
        </p:nvPicPr>
        <p:blipFill>
          <a:blip r:embed="rId3" cstate="print"/>
          <a:srcRect l="7424" t="20513" r="14900" b="7897"/>
          <a:stretch>
            <a:fillRect/>
          </a:stretch>
        </p:blipFill>
        <p:spPr>
          <a:xfrm>
            <a:off x="5059209" y="3397348"/>
            <a:ext cx="5632236" cy="3460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IMG_3948.JPG"/>
          <p:cNvPicPr>
            <a:picLocks noChangeAspect="1"/>
          </p:cNvPicPr>
          <p:nvPr/>
        </p:nvPicPr>
        <p:blipFill>
          <a:blip r:embed="rId4" cstate="print"/>
          <a:srcRect l="13643" t="12308" r="3405" b="4615"/>
          <a:stretch>
            <a:fillRect/>
          </a:stretch>
        </p:blipFill>
        <p:spPr>
          <a:xfrm>
            <a:off x="1271800" y="712672"/>
            <a:ext cx="5247249" cy="3495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1375317" y="428866"/>
            <a:ext cx="4307654" cy="400110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Отработка приёма «Выход на сцену»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48775" y="3151163"/>
            <a:ext cx="4795352" cy="400110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Постигаем искусство поведения на сцене</a:t>
            </a:r>
          </a:p>
        </p:txBody>
      </p:sp>
    </p:spTree>
    <p:extLst>
      <p:ext uri="{BB962C8B-B14F-4D97-AF65-F5344CB8AC3E}">
        <p14:creationId xmlns:p14="http://schemas.microsoft.com/office/powerpoint/2010/main" val="333626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5" r="13342"/>
          <a:stretch/>
        </p:blipFill>
        <p:spPr>
          <a:xfrm>
            <a:off x="-95534" y="-65882"/>
            <a:ext cx="12460405" cy="7029536"/>
          </a:xfrm>
        </p:spPr>
      </p:pic>
      <p:sp>
        <p:nvSpPr>
          <p:cNvPr id="5" name="TextBox 4"/>
          <p:cNvSpPr txBox="1"/>
          <p:nvPr/>
        </p:nvSpPr>
        <p:spPr>
          <a:xfrm>
            <a:off x="6593059" y="211015"/>
            <a:ext cx="4572000" cy="1754326"/>
          </a:xfrm>
          <a:prstGeom prst="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ИНДИВИДУАЛЬНАЯ РАБОТА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ЗАКРЕПЛЕНИЮ НАВЫКОВ ИГРЫ НА МУЗЫКАЛЬНЫХ ИНСТРУМЕНТАХ</a:t>
            </a:r>
          </a:p>
          <a:p>
            <a:pPr algn="ctr"/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39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6735" y="3404383"/>
            <a:ext cx="4431323" cy="295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3965.JPG"/>
          <p:cNvPicPr>
            <a:picLocks noChangeAspect="1"/>
          </p:cNvPicPr>
          <p:nvPr/>
        </p:nvPicPr>
        <p:blipFill>
          <a:blip r:embed="rId4" cstate="print"/>
          <a:srcRect l="24859" t="16615" r="21054" b="26933"/>
          <a:stretch>
            <a:fillRect/>
          </a:stretch>
        </p:blipFill>
        <p:spPr>
          <a:xfrm>
            <a:off x="1350499" y="0"/>
            <a:ext cx="4023359" cy="2799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3967.JPG"/>
          <p:cNvPicPr>
            <a:picLocks noChangeAspect="1"/>
          </p:cNvPicPr>
          <p:nvPr/>
        </p:nvPicPr>
        <p:blipFill>
          <a:blip r:embed="rId5" cstate="print"/>
          <a:srcRect l="20826" t="16923" r="28028" b="32821"/>
          <a:stretch>
            <a:fillRect/>
          </a:stretch>
        </p:blipFill>
        <p:spPr>
          <a:xfrm>
            <a:off x="7146388" y="3340637"/>
            <a:ext cx="4670474" cy="3059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700997" y="2799471"/>
            <a:ext cx="939488" cy="400110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Ложки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95600" y="6457890"/>
            <a:ext cx="1438407" cy="400110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Синтезатор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17152" y="6457890"/>
            <a:ext cx="3348609" cy="400110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Металлофон и </a:t>
            </a:r>
            <a:r>
              <a:rPr lang="ru-RU" sz="2000" b="1" dirty="0" err="1" smtClean="0">
                <a:solidFill>
                  <a:srgbClr val="C00000"/>
                </a:solidFill>
              </a:rPr>
              <a:t>глокеншпиль</a:t>
            </a:r>
            <a:endParaRPr lang="ru-RU" sz="20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96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5" r="13342"/>
          <a:stretch/>
        </p:blipFill>
        <p:spPr>
          <a:xfrm>
            <a:off x="-499" y="6126"/>
            <a:ext cx="12191999" cy="7029536"/>
          </a:xfrm>
        </p:spPr>
      </p:pic>
      <p:pic>
        <p:nvPicPr>
          <p:cNvPr id="7" name="Рисунок 6" descr="IMG_3913.JPG"/>
          <p:cNvPicPr>
            <a:picLocks noChangeAspect="1"/>
          </p:cNvPicPr>
          <p:nvPr/>
        </p:nvPicPr>
        <p:blipFill>
          <a:blip r:embed="rId3" cstate="print"/>
          <a:srcRect l="10707" r="6969" b="13641"/>
          <a:stretch>
            <a:fillRect/>
          </a:stretch>
        </p:blipFill>
        <p:spPr>
          <a:xfrm>
            <a:off x="571395" y="3442170"/>
            <a:ext cx="3938953" cy="2754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3914.JPG"/>
          <p:cNvPicPr>
            <a:picLocks noChangeAspect="1"/>
          </p:cNvPicPr>
          <p:nvPr/>
        </p:nvPicPr>
        <p:blipFill>
          <a:blip r:embed="rId4" cstate="print"/>
          <a:srcRect l="20006" t="3897" r="14764"/>
          <a:stretch>
            <a:fillRect/>
          </a:stretch>
        </p:blipFill>
        <p:spPr>
          <a:xfrm>
            <a:off x="5557896" y="3044096"/>
            <a:ext cx="3404381" cy="3343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3916.JPG"/>
          <p:cNvPicPr>
            <a:picLocks noChangeAspect="1"/>
          </p:cNvPicPr>
          <p:nvPr/>
        </p:nvPicPr>
        <p:blipFill>
          <a:blip r:embed="rId5" cstate="print"/>
          <a:srcRect t="8410" r="18319" b="22353"/>
          <a:stretch>
            <a:fillRect/>
          </a:stretch>
        </p:blipFill>
        <p:spPr>
          <a:xfrm>
            <a:off x="4648778" y="52751"/>
            <a:ext cx="3784209" cy="2264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390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9280" y="79497"/>
            <a:ext cx="3872720" cy="2278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100863" y="2317649"/>
            <a:ext cx="4180825" cy="400110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Музей</a:t>
            </a:r>
            <a:r>
              <a:rPr lang="ru-RU" dirty="0" smtClean="0">
                <a:solidFill>
                  <a:srgbClr val="C00000"/>
                </a:solidFill>
              </a:rPr>
              <a:t>  </a:t>
            </a:r>
            <a:r>
              <a:rPr lang="ru-RU" sz="2000" b="1" dirty="0" smtClean="0">
                <a:solidFill>
                  <a:srgbClr val="C00000"/>
                </a:solidFill>
              </a:rPr>
              <a:t>музыкальных инструментов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21680" y="2375095"/>
            <a:ext cx="1438407" cy="400110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Синтезатор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00863" y="6379700"/>
            <a:ext cx="2880019" cy="400110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Народные инструменты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91686" y="6457890"/>
            <a:ext cx="5299592" cy="400110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Нетрадиционные музыкальные инструменты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3944" y="162045"/>
            <a:ext cx="3524482" cy="923330"/>
          </a:xfrm>
          <a:prstGeom prst="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РАЗВИВАЮЩАЯ СРЕДА</a:t>
            </a:r>
          </a:p>
          <a:p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79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5" r="13342"/>
          <a:stretch/>
        </p:blipFill>
        <p:spPr>
          <a:xfrm>
            <a:off x="-95534" y="-65882"/>
            <a:ext cx="12460405" cy="7029536"/>
          </a:xfrm>
        </p:spPr>
      </p:pic>
      <p:sp>
        <p:nvSpPr>
          <p:cNvPr id="5" name="TextBox 4"/>
          <p:cNvSpPr txBox="1"/>
          <p:nvPr/>
        </p:nvSpPr>
        <p:spPr>
          <a:xfrm>
            <a:off x="7209167" y="237470"/>
            <a:ext cx="3524482" cy="923330"/>
          </a:xfrm>
          <a:prstGeom prst="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ОТКРЫТОЕ ЗАНЯТИЕ</a:t>
            </a:r>
          </a:p>
          <a:p>
            <a:pPr algn="ctr"/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88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3804" y="1195754"/>
            <a:ext cx="7772399" cy="5181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7507436" y="1272999"/>
            <a:ext cx="2734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Муниципальный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ресурсный центр -2015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280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68813" y="1055077"/>
            <a:ext cx="2574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69019" y="0"/>
            <a:ext cx="3524482" cy="923330"/>
          </a:xfrm>
          <a:prstGeom prst="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НА СЦЕНЕ</a:t>
            </a:r>
          </a:p>
          <a:p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смугл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610" y="1017717"/>
            <a:ext cx="4093787" cy="2731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age.........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65040" y="3755682"/>
            <a:ext cx="4157593" cy="2771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883119" y="669432"/>
            <a:ext cx="514814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sz="2000" b="1" u="sng" dirty="0" smtClean="0">
                <a:solidFill>
                  <a:schemeClr val="bg1"/>
                </a:solidFill>
              </a:rPr>
              <a:t>Международный уровень: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bg1"/>
                </a:solidFill>
              </a:rPr>
              <a:t> Диплом 1 степени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конкурс «Радуга детства» 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2016г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bg1"/>
                </a:solidFill>
              </a:rPr>
              <a:t> Диплом 2 степени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конкурс «Радуга детства» 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2016г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</a:p>
          <a:p>
            <a:pPr>
              <a:buFontTx/>
              <a:buChar char="-"/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87397" y="526437"/>
            <a:ext cx="3704753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chemeClr val="bg1"/>
                </a:solidFill>
              </a:rPr>
              <a:t>Муниципальный уровень: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-Диплом лауреата фестиваля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«Кристальные звёздочки» 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2016г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bg1"/>
                </a:solidFill>
              </a:rPr>
              <a:t>Диплом 1 степени фестиваля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«Кристальные звёздочки» 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2016г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-Диплом 1 степени  конкурс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«Битва оркестров» 2016г.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-Диплом 2 степени  конкурс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«Битва оркестров» 2016г.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ru-RU" sz="2000" b="1" u="sng" dirty="0" smtClean="0">
              <a:solidFill>
                <a:schemeClr val="bg1"/>
              </a:solidFill>
            </a:endParaRPr>
          </a:p>
          <a:p>
            <a:endParaRPr lang="ru-RU" sz="2000" b="1" u="sng" dirty="0" smtClean="0">
              <a:solidFill>
                <a:schemeClr val="bg1"/>
              </a:solidFill>
            </a:endParaRPr>
          </a:p>
          <a:p>
            <a:endParaRPr lang="ru-RU" sz="2000" b="1" u="sng" dirty="0" smtClean="0">
              <a:solidFill>
                <a:schemeClr val="bg1"/>
              </a:solidFill>
            </a:endParaRPr>
          </a:p>
          <a:p>
            <a:endParaRPr lang="ru-RU" sz="2000" b="1" u="sng" dirty="0" smtClean="0">
              <a:solidFill>
                <a:schemeClr val="bg1"/>
              </a:solidFill>
            </a:endParaRPr>
          </a:p>
          <a:p>
            <a:endParaRPr lang="ru-RU" sz="2000" b="1" u="sng" dirty="0" smtClean="0">
              <a:solidFill>
                <a:schemeClr val="bg1"/>
              </a:solidFill>
            </a:endParaRPr>
          </a:p>
        </p:txBody>
      </p:sp>
      <p:pic>
        <p:nvPicPr>
          <p:cNvPr id="13" name="Рисунок 12" descr="image.....jpeg"/>
          <p:cNvPicPr>
            <a:picLocks noChangeAspect="1"/>
          </p:cNvPicPr>
          <p:nvPr/>
        </p:nvPicPr>
        <p:blipFill>
          <a:blip r:embed="rId5"/>
          <a:srcRect l="23151" b="16103"/>
          <a:stretch>
            <a:fillRect/>
          </a:stretch>
        </p:blipFill>
        <p:spPr>
          <a:xfrm>
            <a:off x="1791509" y="3722113"/>
            <a:ext cx="3989726" cy="2903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67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68813" y="1055077"/>
            <a:ext cx="2574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36306" y="0"/>
            <a:ext cx="3524482" cy="923330"/>
          </a:xfrm>
          <a:prstGeom prst="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НА СЦЕНЕ</a:t>
            </a:r>
          </a:p>
          <a:p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IMG_90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8645" y="3373119"/>
            <a:ext cx="4597207" cy="3064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221502" y="1659988"/>
            <a:ext cx="616021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bg1"/>
                </a:solidFill>
              </a:rPr>
              <a:t>Уровень ДОУ:</a:t>
            </a: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-Диплом победителя фестиваля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«Грани таланта» 2014г.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-Выступление на наблюдательном совете ДОУ -2015, 2016г.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88079" y="123974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b="1" dirty="0" smtClean="0">
                <a:solidFill>
                  <a:schemeClr val="bg1"/>
                </a:solidFill>
              </a:rPr>
              <a:t>Диплом 1 степени фестиваля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категория  ансамбль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«Грани таланта» 2016г.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060788" y="985522"/>
            <a:ext cx="3802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-Диплом 1 степени фестиваля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категория оркестр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«Грани таланта» 2016г.</a:t>
            </a:r>
          </a:p>
        </p:txBody>
      </p:sp>
      <p:pic>
        <p:nvPicPr>
          <p:cNvPr id="14" name="Рисунок 13" descr="image (1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4528" y="3362178"/>
            <a:ext cx="4610684" cy="3073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67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68813" y="1055077"/>
            <a:ext cx="2574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36306" y="0"/>
            <a:ext cx="3524482" cy="923330"/>
          </a:xfrm>
          <a:prstGeom prst="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НАШИ ПОБЕДЫ</a:t>
            </a:r>
          </a:p>
          <a:p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-01.jpg"/>
          <p:cNvPicPr>
            <a:picLocks noChangeAspect="1"/>
          </p:cNvPicPr>
          <p:nvPr/>
        </p:nvPicPr>
        <p:blipFill>
          <a:blip r:embed="rId3" cstate="print"/>
          <a:srcRect l="3918" t="2473"/>
          <a:stretch>
            <a:fillRect/>
          </a:stretch>
        </p:blipFill>
        <p:spPr>
          <a:xfrm>
            <a:off x="3905905" y="4012864"/>
            <a:ext cx="1725638" cy="2427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-011.jpg"/>
          <p:cNvPicPr>
            <a:picLocks noChangeAspect="1"/>
          </p:cNvPicPr>
          <p:nvPr/>
        </p:nvPicPr>
        <p:blipFill>
          <a:blip r:embed="rId4" cstate="print"/>
          <a:srcRect l="3561" t="1641" b="1538"/>
          <a:stretch>
            <a:fillRect/>
          </a:stretch>
        </p:blipFill>
        <p:spPr>
          <a:xfrm>
            <a:off x="3905805" y="1270673"/>
            <a:ext cx="1715297" cy="2386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-012.jpg"/>
          <p:cNvPicPr>
            <a:picLocks noChangeAspect="1"/>
          </p:cNvPicPr>
          <p:nvPr/>
        </p:nvPicPr>
        <p:blipFill>
          <a:blip r:embed="rId5" cstate="print"/>
          <a:srcRect l="2543" r="5053" b="2344"/>
          <a:stretch>
            <a:fillRect/>
          </a:stretch>
        </p:blipFill>
        <p:spPr>
          <a:xfrm>
            <a:off x="6730609" y="3989339"/>
            <a:ext cx="1774761" cy="2411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-013.jpg"/>
          <p:cNvPicPr>
            <a:picLocks noChangeAspect="1"/>
          </p:cNvPicPr>
          <p:nvPr/>
        </p:nvPicPr>
        <p:blipFill>
          <a:blip r:embed="rId6" cstate="print"/>
          <a:srcRect l="3479" b="2461"/>
          <a:stretch>
            <a:fillRect/>
          </a:stretch>
        </p:blipFill>
        <p:spPr>
          <a:xfrm>
            <a:off x="6734629" y="1316626"/>
            <a:ext cx="1756228" cy="2384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-01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50065" y="1283182"/>
            <a:ext cx="1692108" cy="23453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-01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66104" y="3988258"/>
            <a:ext cx="1719612" cy="2383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-01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17538" y="3991429"/>
            <a:ext cx="1722561" cy="238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-01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32054" y="1277257"/>
            <a:ext cx="1733032" cy="2402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867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224</Words>
  <Application>Microsoft Office PowerPoint</Application>
  <PresentationFormat>Произвольный</PresentationFormat>
  <Paragraphs>78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Кружок музицирования «Лес чудес»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Кружок музицирования «Лес чудес»</dc:title>
  <dc:creator>!</dc:creator>
  <cp:lastModifiedBy>KOMPIK</cp:lastModifiedBy>
  <cp:revision>18</cp:revision>
  <cp:lastPrinted>2017-03-20T10:37:43Z</cp:lastPrinted>
  <dcterms:created xsi:type="dcterms:W3CDTF">2017-03-09T16:24:40Z</dcterms:created>
  <dcterms:modified xsi:type="dcterms:W3CDTF">2017-03-20T10:38:18Z</dcterms:modified>
</cp:coreProperties>
</file>