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1487" y="1628800"/>
            <a:ext cx="6361036" cy="16619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Развитие речи</a:t>
            </a:r>
          </a:p>
          <a:p>
            <a:pPr algn="ctr"/>
            <a:r>
              <a:rPr lang="ru-RU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Пересказ рассказа</a:t>
            </a:r>
          </a:p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«Для чего руки нужны» 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Е.Пермяк</a:t>
            </a:r>
            <a:endParaRPr lang="ru-RU" sz="2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4758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1" y="62068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Прочитайте ребенку стихотворение Марии Родиной «Мамины руки».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339752" y="963963"/>
            <a:ext cx="640871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dirty="0" smtClean="0"/>
          </a:p>
          <a:p>
            <a:pPr algn="ctr">
              <a:lnSpc>
                <a:spcPct val="150000"/>
              </a:lnSpc>
            </a:pPr>
            <a:r>
              <a:rPr lang="ru-RU" sz="2000" dirty="0" smtClean="0"/>
              <a:t>Говорят, у мамы руки не простые,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/>
              <a:t>Говорят, у мамы руки золотые.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/>
              <a:t>Я гляжу внимательно, подхожу поближе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/>
              <a:t>Трогаю и глажу, золота не вижу.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/>
              <a:t>Почему же люди наши заводские говорят,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/>
              <a:t>У мамы руки золотые.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/>
              <a:t>Спорить я не буду, им видней,</a:t>
            </a:r>
          </a:p>
          <a:p>
            <a:pPr algn="ctr">
              <a:lnSpc>
                <a:spcPct val="150000"/>
              </a:lnSpc>
            </a:pPr>
            <a:r>
              <a:rPr lang="ru-RU" sz="2000" dirty="0" smtClean="0"/>
              <a:t>Ведь они работают с мамою моей.</a:t>
            </a:r>
            <a:endParaRPr lang="ru-RU" sz="2000" dirty="0"/>
          </a:p>
        </p:txBody>
      </p:sp>
      <p:pic>
        <p:nvPicPr>
          <p:cNvPr id="1026" name="Picture 2" descr="https://img-fotki.yandex.ru/get/4525/17308394.9a/0_5fc19_7096e6e5_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045" y="3645024"/>
            <a:ext cx="2078503" cy="2727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737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04664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Пускай ребенок порассуждает: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Почему у мамы руки золотые? Как ты думаешь?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Сейчас, я для тебя прочитаю рассказ «Для чего руки нужны» Евгений Пермяк.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Ты его внимательно послушай и приготовься ответить на вопрос.</a:t>
            </a:r>
          </a:p>
          <a:p>
            <a:r>
              <a:rPr lang="ru-RU" dirty="0" smtClean="0"/>
              <a:t>По чьим рукам судил Петя, говоря для чего руки нужны?</a:t>
            </a:r>
            <a:endParaRPr lang="ru-RU" dirty="0"/>
          </a:p>
        </p:txBody>
      </p:sp>
      <p:pic>
        <p:nvPicPr>
          <p:cNvPr id="2050" name="Picture 2" descr="Для чего руки нужны - Пермяк Е.А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59" y="3501007"/>
            <a:ext cx="2242220" cy="284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63579" y="2924944"/>
            <a:ext cx="6112877" cy="32932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/>
              <a:t>Спросил как-то дедушка внука:</a:t>
            </a:r>
            <a:br>
              <a:rPr lang="ru-RU" sz="1600" dirty="0"/>
            </a:br>
            <a:r>
              <a:rPr lang="ru-RU" sz="1600" dirty="0"/>
              <a:t>— А для чего, Петенька, людям руки нужны?</a:t>
            </a:r>
          </a:p>
          <a:p>
            <a:r>
              <a:rPr lang="ru-RU" sz="1600" dirty="0"/>
              <a:t>— Чтобы в мячик играть, — ответил Петя.</a:t>
            </a:r>
          </a:p>
          <a:p>
            <a:r>
              <a:rPr lang="ru-RU" sz="1600" dirty="0"/>
              <a:t>— А еще для чего? — спросил дед.</a:t>
            </a:r>
          </a:p>
          <a:p>
            <a:r>
              <a:rPr lang="ru-RU" sz="1600" dirty="0"/>
              <a:t>— Чтобы ложку держать.</a:t>
            </a:r>
          </a:p>
          <a:p>
            <a:r>
              <a:rPr lang="ru-RU" sz="1600" dirty="0"/>
              <a:t>— А еще?</a:t>
            </a:r>
          </a:p>
          <a:p>
            <a:r>
              <a:rPr lang="ru-RU" sz="1600" dirty="0"/>
              <a:t>— Чтобы кошку гладить.</a:t>
            </a:r>
          </a:p>
          <a:p>
            <a:r>
              <a:rPr lang="ru-RU" sz="1600" dirty="0"/>
              <a:t>— А еще?</a:t>
            </a:r>
          </a:p>
          <a:p>
            <a:r>
              <a:rPr lang="ru-RU" sz="1600" dirty="0"/>
              <a:t>— Чтобы камешки в речку бросать…</a:t>
            </a:r>
          </a:p>
          <a:p>
            <a:r>
              <a:rPr lang="ru-RU" sz="1600" dirty="0"/>
              <a:t>Весь вечер отвечал Петя дедушке. Правильно отвечал. Только по своим рукам обо всех других судил, а не по трудовым, рабочим рукам, которыми вся жизнь, весь белый свет держится.</a:t>
            </a:r>
          </a:p>
        </p:txBody>
      </p:sp>
    </p:spTree>
    <p:extLst>
      <p:ext uri="{BB962C8B-B14F-4D97-AF65-F5344CB8AC3E}">
        <p14:creationId xmlns:p14="http://schemas.microsoft.com/office/powerpoint/2010/main" val="326446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554603"/>
            <a:ext cx="81282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Если ребенок не сможет точно сформулировать ответ, помогите ему.</a:t>
            </a:r>
          </a:p>
          <a:p>
            <a:r>
              <a:rPr lang="ru-RU" b="1" dirty="0" smtClean="0"/>
              <a:t>Ответ: </a:t>
            </a:r>
            <a:r>
              <a:rPr lang="ru-RU" dirty="0" smtClean="0"/>
              <a:t>По своим рукам, что он ими умел делать. Он был еще маленький и не знал, что могут делать руками взрослые люди.</a:t>
            </a:r>
          </a:p>
          <a:p>
            <a:endParaRPr lang="ru-RU" dirty="0"/>
          </a:p>
          <a:p>
            <a:r>
              <a:rPr lang="ru-RU" dirty="0" smtClean="0"/>
              <a:t>- А ты, знаешь, что умеют делать руками взрослые? Например, что умеет делать мама, а папа…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9553" y="2852936"/>
            <a:ext cx="81282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smtClean="0"/>
              <a:t>Я сейчас еще раз прочитаю рассказ, а ты его попробуй потом пересказать.</a:t>
            </a:r>
          </a:p>
          <a:p>
            <a:pPr marL="285750" indent="-285750">
              <a:buFontTx/>
              <a:buChar char="-"/>
            </a:pPr>
            <a:r>
              <a:rPr lang="ru-RU" i="1" dirty="0" smtClean="0"/>
              <a:t>Перед рассказом обязательно проговорите автора и название рассказа. Перед пересказом, попросите ребенка назвать автора и название произведения.</a:t>
            </a:r>
            <a:endParaRPr lang="ru-RU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39553" y="4480333"/>
            <a:ext cx="77588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smtClean="0"/>
              <a:t>Молодец! А теперь </a:t>
            </a:r>
            <a:r>
              <a:rPr lang="ru-RU" dirty="0"/>
              <a:t>с</a:t>
            </a:r>
            <a:r>
              <a:rPr lang="ru-RU" dirty="0" smtClean="0"/>
              <a:t>кажи, что умеют делать твои руки.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r>
              <a:rPr lang="ru-RU" b="1" dirty="0" smtClean="0"/>
              <a:t>Итог. </a:t>
            </a:r>
            <a:r>
              <a:rPr lang="ru-RU" dirty="0" smtClean="0"/>
              <a:t>И так, скажи мне пожалуйста, для чего же руки нужны?</a:t>
            </a:r>
          </a:p>
          <a:p>
            <a:pPr algn="ctr"/>
            <a:r>
              <a:rPr lang="ru-RU" b="1" dirty="0" smtClean="0"/>
              <a:t>ДЛЯ РАБОТЫ.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38960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Попросите рассказать, для чего нужны руки </a:t>
            </a:r>
            <a:r>
              <a:rPr lang="ru-RU" dirty="0" smtClean="0"/>
              <a:t>повару …</a:t>
            </a:r>
            <a:endParaRPr lang="ru-RU" dirty="0"/>
          </a:p>
        </p:txBody>
      </p:sp>
      <p:pic>
        <p:nvPicPr>
          <p:cNvPr id="1028" name="Picture 4" descr="https://egitimgrafik.com/wp-content/uploads/2019/05/asci-1024x1024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7" r="24065"/>
          <a:stretch/>
        </p:blipFill>
        <p:spPr bwMode="auto">
          <a:xfrm>
            <a:off x="899592" y="1123003"/>
            <a:ext cx="1230541" cy="2384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81.img.avito.st/640x480/572656858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8431" y="1094194"/>
            <a:ext cx="184785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t2.depositphotos.com/1967477/7518/v/950/depositphotos_75188749-stock-illustration-cartoon-doctor-smiling-and-giv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268760"/>
            <a:ext cx="1578976" cy="234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banner2.cleanpng.com/20180616/axr/kisspng-bus-driver-driving-transit-bus-coach-bus-driver-5b25a6f5cad591.642533371529194229830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77072"/>
            <a:ext cx="2616835" cy="197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sun9-67.userapi.com/c858332/v858332902/e55f7/O6hSmHlsFoQ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783303"/>
            <a:ext cx="2564701" cy="2564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51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</TotalTime>
  <Words>266</Words>
  <Application>Microsoft Office PowerPoint</Application>
  <PresentationFormat>Экран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5</cp:revision>
  <dcterms:created xsi:type="dcterms:W3CDTF">2020-04-29T11:16:43Z</dcterms:created>
  <dcterms:modified xsi:type="dcterms:W3CDTF">2020-04-29T12:09:50Z</dcterms:modified>
</cp:coreProperties>
</file>