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8A62E-D6C4-4186-A594-8BBCE68786B3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BE17-AAE7-4C8A-B1A1-048E83E2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CC9B2-AD55-47FE-AD4E-C31E51152AC0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42F2-48B5-469A-A223-0DEFD0EFF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39586-6668-4825-B3CB-319E234D1F83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BCE6A-4AD5-44A1-8CD7-A12C9EBA4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707D9-2D16-4621-AA56-FD26252EFDC1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F27D-2FA9-4307-8D62-A102E7BCD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3D70-EEDA-4B02-8FD9-CDBCD93AF97F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61E07-2C09-491A-96CD-27F99844C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7E81-4E8D-4B91-BC1E-C884CE5C249A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CF67-1EC2-4A26-A13B-1924D05CC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E5FD1-7BE0-453D-BA68-AD86C9D33376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3E37B-51C1-474B-8DFB-CE3B682A2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27962-1692-4549-8E27-B5180C063ADE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E70E9-5ECA-4261-A8A5-DD32BBDAD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A1F26-AB4A-4785-8972-F683B5BDF6EB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A202-83B3-4F28-BFE0-12D5C5831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43415-1097-4DF3-BC3A-40F3796D9554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A9C80-871F-423E-8279-3AB366D2E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44103-9E24-448E-A34D-1FB54D1FC58C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6C978-4E31-4862-B51D-377CADD03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EB8E46-BF24-41BD-B904-1D32B009906A}" type="datetimeFigureOut">
              <a:rPr lang="ru-RU"/>
              <a:pPr>
                <a:defRPr/>
              </a:pPr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A64FBC-714E-49F0-97B5-0C58AAC3D6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547664" y="1412776"/>
            <a:ext cx="7510121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Рождество,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святки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колядки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3315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63713" y="908050"/>
            <a:ext cx="68405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Рождественские святки – это дни с 6 по 18 января, когда  люди поздравляют друг друга с рождением Бога Младенца: </a:t>
            </a:r>
          </a:p>
          <a:p>
            <a:pPr algn="just"/>
            <a:r>
              <a:rPr lang="ru-RU" sz="2400" b="1">
                <a:latin typeface="Calibri" pitchFamily="34" charset="0"/>
              </a:rPr>
              <a:t>«Христос родился – славьте!»</a:t>
            </a:r>
          </a:p>
        </p:txBody>
      </p:sp>
      <p:pic>
        <p:nvPicPr>
          <p:cNvPr id="14339" name="Picture 2" descr="C:\Users\Виталий Куликов\Desktop\рождест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565400"/>
            <a:ext cx="502602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 descr="C:\Users\Виталий Куликов\Desktop\s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844675"/>
            <a:ext cx="431958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684213" y="476250"/>
            <a:ext cx="770413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День рождения Христа (7января) стал праздником для всего православного народа, именуемым Рождеством Христовым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403350" y="549275"/>
            <a:ext cx="68405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Колядование – древний обычай хождения по домам</a:t>
            </a:r>
            <a:r>
              <a:rPr lang="ru-RU" sz="2400" b="1"/>
              <a:t> </a:t>
            </a:r>
            <a:r>
              <a:rPr lang="ru-RU" sz="2400" b="1">
                <a:latin typeface="Calibri" pitchFamily="34" charset="0"/>
              </a:rPr>
              <a:t>с поздравительными песнями. Песни, которые исполнялись, назывались колядками</a:t>
            </a:r>
            <a:r>
              <a:rPr lang="ru-RU" sz="2400" b="1"/>
              <a:t>.</a:t>
            </a:r>
          </a:p>
        </p:txBody>
      </p:sp>
      <p:pic>
        <p:nvPicPr>
          <p:cNvPr id="16387" name="Picture 2" descr="C:\Users\Виталий Куликов\Desktop\9c5e8e793c9d33b3f594823d00ffbc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2133600"/>
            <a:ext cx="6119812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Виталий Куликов\Desktop\kolyad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700213"/>
            <a:ext cx="6748462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1042988" y="549275"/>
            <a:ext cx="7345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Молодые люди наряжаются в костюмы животных. Во главе такого зверинца всегда была коза</a:t>
            </a:r>
            <a:r>
              <a:rPr lang="ru-RU" sz="2400" b="1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755650" y="6207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Calibri" pitchFamily="34" charset="0"/>
              </a:rPr>
              <a:t>Колядующих  угощали пирогами, конфетами, орехами, иногда давали денежку. </a:t>
            </a:r>
          </a:p>
        </p:txBody>
      </p:sp>
      <p:pic>
        <p:nvPicPr>
          <p:cNvPr id="18435" name="Picture 2" descr="C:\Users\Виталий Куликов\Desktop\kolyadnikov-prinyato-shhedro-ugoshha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484313"/>
            <a:ext cx="70786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411413" y="2565400"/>
            <a:ext cx="5543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Коляда! Коляда!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Отворяй ворота!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С новым годом поздравляем!</a:t>
            </a:r>
          </a:p>
          <a:p>
            <a:pPr algn="ctr"/>
            <a:r>
              <a:rPr lang="ru-RU" sz="2800" b="1">
                <a:solidFill>
                  <a:srgbClr val="0070C0"/>
                </a:solidFill>
                <a:latin typeface="Calibri" pitchFamily="34" charset="0"/>
              </a:rPr>
              <a:t>Счастья, радости желаем!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3708400" y="1557338"/>
            <a:ext cx="28082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Колядка: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Виталий Куликов\Desktop\hello_html_4eb8e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611188" y="549275"/>
            <a:ext cx="8137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Так же неотъемлемой частью святок были различные гадания.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Calibri" pitchFamily="34" charset="0"/>
              </a:rPr>
              <a:t>Нередко собирались все жители деревни, чтобы каждый мог узнать судьбу на будущий год. </a:t>
            </a:r>
          </a:p>
        </p:txBody>
      </p:sp>
      <p:pic>
        <p:nvPicPr>
          <p:cNvPr id="20483" name="Picture 3" descr="C:\Users\Виталий Куликов\Desktop\84_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61214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Виталий Куликов\Desktop\2598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2906713" y="2133600"/>
            <a:ext cx="54562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00B0F0"/>
                </a:solidFill>
                <a:latin typeface="Calibri" pitchFamily="34" charset="0"/>
              </a:rPr>
              <a:t>Выполнил музыкальный руководитель</a:t>
            </a:r>
          </a:p>
          <a:p>
            <a:pPr algn="ctr"/>
            <a:r>
              <a:rPr lang="ru-RU" sz="2400" b="1">
                <a:solidFill>
                  <a:srgbClr val="00B0F0"/>
                </a:solidFill>
                <a:latin typeface="Calibri" pitchFamily="34" charset="0"/>
              </a:rPr>
              <a:t>МБДОУ ДС11 «Радуга»</a:t>
            </a:r>
          </a:p>
          <a:p>
            <a:pPr algn="ctr"/>
            <a:r>
              <a:rPr lang="ru-RU" sz="2400" b="1">
                <a:solidFill>
                  <a:srgbClr val="00B0F0"/>
                </a:solidFill>
                <a:latin typeface="Calibri" pitchFamily="34" charset="0"/>
              </a:rPr>
              <a:t>Куликова Оксана Владимировна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110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VITALIY KULIKOV</dc:creator>
  <cp:lastModifiedBy>Светлана</cp:lastModifiedBy>
  <cp:revision>14</cp:revision>
  <dcterms:created xsi:type="dcterms:W3CDTF">2019-01-09T15:38:48Z</dcterms:created>
  <dcterms:modified xsi:type="dcterms:W3CDTF">2021-01-15T17:19:05Z</dcterms:modified>
</cp:coreProperties>
</file>