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A166F-FF0E-4AAB-A376-E69B8377559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7DBD7-00B3-4EF1-ABEB-1F18286377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799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A163-CE9E-4EA3-8593-0B338B0A365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8CD1-C31F-4E57-ACDF-BA1109F18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A163-CE9E-4EA3-8593-0B338B0A365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8CD1-C31F-4E57-ACDF-BA1109F18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A163-CE9E-4EA3-8593-0B338B0A365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8CD1-C31F-4E57-ACDF-BA1109F1803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A163-CE9E-4EA3-8593-0B338B0A365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8CD1-C31F-4E57-ACDF-BA1109F18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A163-CE9E-4EA3-8593-0B338B0A365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8CD1-C31F-4E57-ACDF-BA1109F18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A163-CE9E-4EA3-8593-0B338B0A365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8CD1-C31F-4E57-ACDF-BA1109F18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A163-CE9E-4EA3-8593-0B338B0A365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8CD1-C31F-4E57-ACDF-BA1109F18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A163-CE9E-4EA3-8593-0B338B0A365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8CD1-C31F-4E57-ACDF-BA1109F18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A163-CE9E-4EA3-8593-0B338B0A365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8CD1-C31F-4E57-ACDF-BA1109F18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A163-CE9E-4EA3-8593-0B338B0A365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8CD1-C31F-4E57-ACDF-BA1109F18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A163-CE9E-4EA3-8593-0B338B0A365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8CD1-C31F-4E57-ACDF-BA1109F18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F14A163-CE9E-4EA3-8593-0B338B0A365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E038CD1-C31F-4E57-ACDF-BA1109F18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1"/>
            <a:ext cx="8424936" cy="3312368"/>
          </a:xfrm>
        </p:spPr>
        <p:txBody>
          <a:bodyPr/>
          <a:lstStyle/>
          <a:p>
            <a:r>
              <a:rPr lang="ru-RU" sz="4400" dirty="0" smtClean="0"/>
              <a:t>Презентация по познанию на тему:</a:t>
            </a:r>
            <a:br>
              <a:rPr lang="ru-RU" sz="4400" dirty="0" smtClean="0"/>
            </a:br>
            <a:r>
              <a:rPr lang="ru-RU" sz="4400" dirty="0" smtClean="0"/>
              <a:t>«Посадим цветочки вдоль дорожки»(счет в пределах 5)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941168"/>
            <a:ext cx="4392487" cy="993497"/>
          </a:xfrm>
        </p:spPr>
        <p:txBody>
          <a:bodyPr>
            <a:normAutofit/>
          </a:bodyPr>
          <a:lstStyle/>
          <a:p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38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95" y="1733774"/>
            <a:ext cx="1392434" cy="13349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Игра «Посадим цветочки вдоль дорожки»</a:t>
            </a:r>
            <a:br>
              <a:rPr lang="ru-RU" sz="3100" dirty="0" smtClean="0"/>
            </a:br>
            <a:r>
              <a:rPr lang="ru-RU" sz="1600" dirty="0" smtClean="0"/>
              <a:t>Одинаково </a:t>
            </a:r>
            <a:r>
              <a:rPr lang="ru-RU" sz="1600" dirty="0"/>
              <a:t>ли расположены цветы? В каком ряду кажется что цветов </a:t>
            </a:r>
            <a:r>
              <a:rPr lang="ru-RU" sz="1600" dirty="0" smtClean="0"/>
              <a:t>больше? Как узнать сколько цветов? Посчитайте. Что можно сказать о количестве цветов в верхнем ряду и нижнем ряду? Как проверить их равенство? (методов наложения и приложения)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829" y="1684872"/>
            <a:ext cx="1364811" cy="13084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519" y="1682199"/>
            <a:ext cx="1409358" cy="13511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129" y="1643342"/>
            <a:ext cx="1427325" cy="13684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54" y="1643342"/>
            <a:ext cx="1398496" cy="13407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" y="4808533"/>
            <a:ext cx="1474326" cy="14134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841534"/>
            <a:ext cx="1474326" cy="14134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869971"/>
            <a:ext cx="1474326" cy="14134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869971"/>
            <a:ext cx="1474326" cy="14134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103" y="4895332"/>
            <a:ext cx="1474326" cy="14134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695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C 0.00191 -0.01134 0.00209 -0.02199 0.0059 -0.03241 C 0.00886 -0.05116 0.01059 -0.07014 0.01354 -0.08889 C 0.01788 -0.1162 0.02604 -0.14236 0.03021 -0.16968 C 0.03125 -0.18912 0.03125 -0.20509 0.03785 -0.22222 C 0.03976 -0.23843 0.04323 -0.26319 0.05 -0.27685 C 0.05209 -0.28634 0.05243 -0.29815 0.05747 -0.30509 C 0.06042 -0.32384 0.06441 -0.34167 0.06962 -0.35949 C 0.07101 -0.37292 0.07396 -0.38125 0.07726 -0.39398 C 0.08073 -0.40718 0.08177 -0.42176 0.08924 -0.43241 C 0.08976 -0.43449 0.08976 -0.43704 0.0908 -0.43843 C 0.10052 -0.45139 0.09167 -0.43148 0.09688 -0.44444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C 0.00087 -0.0257 0.00121 -0.04005 0.00451 -0.0625 C 0.00555 -0.07014 0.0092 -0.08472 0.0092 -0.08472 C 0.01094 -0.13449 0.01284 -0.19144 0.02118 -0.24028 C 0.0217 -0.26111 0.02378 -0.28218 0.0243 -0.30301 C 0.02621 -0.37176 0.0217 -0.39005 0.03333 -0.44028 C 0.0342 -0.4507 0.03646 -0.46204 0.03646 -0.47269 " pathEditMode="relative" ptsTypes="ffffff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C -0.00295 -0.03148 -0.00365 -0.06319 -0.00608 -0.09491 C -0.00729 -0.13495 -0.0066 -0.1912 -0.01215 -0.23426 C -0.01319 -0.26967 -0.01302 -0.34884 -0.01823 -0.37569 C -0.02066 -0.41875 -0.01962 -0.3919 -0.01962 -0.45648 " pathEditMode="relative" ptsTypes="ffff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C -0.00174 -0.00903 -0.00261 -0.01759 -0.00764 -0.0243 C -0.0125 -0.05324 -0.00504 -0.01389 -0.01216 -0.03842 C -0.01545 -0.05 -0.01268 -0.06204 -0.01823 -0.07268 C -0.01945 -0.0868 -0.02101 -0.09838 -0.0257 -0.11111 C -0.02795 -0.12546 -0.02934 -0.14004 -0.03334 -0.15347 C -0.03455 -0.1662 -0.03698 -0.17569 -0.03941 -0.18796 C -0.04063 -0.2044 -0.04289 -0.22014 -0.04549 -0.23634 C -0.04775 -0.26504 -0.04566 -0.24745 -0.04844 -0.26458 C -0.04948 -0.27129 -0.05157 -0.28495 -0.05157 -0.28495 C -0.05278 -0.3169 -0.05365 -0.35069 -0.05903 -0.38194 C -0.05955 -0.41018 -0.06059 -0.43842 -0.06059 -0.46666 " pathEditMode="relative" ptsTypes="fffffffffff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11111E-6 C -0.0014 -0.03079 0.00156 -0.03542 -0.00904 -0.05672 C -0.01129 -0.06135 -0.01338 -0.06598 -0.01511 -0.07084 C -0.0165 -0.07477 -0.01824 -0.08287 -0.01824 -0.08287 C -0.01911 -0.09121 -0.02015 -0.10139 -0.02275 -0.10926 C -0.02518 -0.11667 -0.02727 -0.1213 -0.02883 -0.1294 C -0.03057 -0.13866 -0.03004 -0.14908 -0.03334 -0.15764 C -0.03629 -0.16551 -0.0389 -0.17431 -0.04237 -0.18195 C -0.04428 -0.18611 -0.04845 -0.19398 -0.04845 -0.19398 C -0.05192 -0.21227 -0.04688 -0.19352 -0.05452 -0.20625 C -0.05557 -0.20787 -0.0573 -0.21945 -0.05765 -0.22037 C -0.05956 -0.22616 -0.06303 -0.23102 -0.06511 -0.23658 C -0.06772 -0.24329 -0.06841 -0.24908 -0.07275 -0.25463 C -0.07813 -0.26922 -0.07848 -0.28357 -0.08178 -0.29908 C -0.08404 -0.30996 -0.08734 -0.32037 -0.08942 -0.33148 C -0.09185 -0.36181 -0.09411 -0.3926 -0.10001 -0.42223 C -0.10122 -0.43866 -0.10452 -0.45648 -0.10452 -0.47292 " pathEditMode="relative" ptsTypes="ffffffffffffffff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0" y="2248019"/>
            <a:ext cx="2769171" cy="276917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Игра «Посадим елочки в ряд»</a:t>
            </a:r>
            <a:br>
              <a:rPr lang="ru-RU" sz="2800" dirty="0" smtClean="0"/>
            </a:br>
            <a:r>
              <a:rPr lang="ru-RU" sz="1400" dirty="0" smtClean="0"/>
              <a:t>Одинаковые ли елочки по высоте?  Что можно сказать о высоте елочек? Расставьте елочки в ряд начиная с самой низкой и заканчивая самой высокой( в порядке возрастания.)</a:t>
            </a:r>
            <a:endParaRPr lang="ru-RU" sz="14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62" y="2774165"/>
            <a:ext cx="2129482" cy="2129482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05" y="3030704"/>
            <a:ext cx="1801254" cy="1801254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788" y="3425521"/>
            <a:ext cx="1384586" cy="1384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6824" y="5171586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3203847" y="5013176"/>
            <a:ext cx="730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 2</a:t>
            </a:r>
            <a:endParaRPr lang="ru-RU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5917720" y="5013176"/>
            <a:ext cx="484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3</a:t>
            </a:r>
            <a:endParaRPr lang="ru-RU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7380312" y="4828510"/>
            <a:ext cx="1656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 </a:t>
            </a:r>
            <a:r>
              <a:rPr lang="ru-RU" sz="4800" dirty="0" smtClean="0"/>
              <a:t>   4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332858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18657 C 0.00416 -0.18958 0.00538 -0.19144 0.00642 -0.19444 C 0.00712 -0.19653 0.00659 -0.20046 0.00781 -0.20208 C 0.0092 -0.20347 0.01927 -0.2081 0.02239 -0.21019 C 0.03003 -0.21412 0.0375 -0.21852 0.04496 -0.22315 C 0.05868 -0.23102 0.07031 -0.24468 0.08507 -0.24907 C 0.09722 -0.25926 0.11041 -0.25857 0.12378 -0.26227 C 0.13819 -0.27315 0.12118 -0.26111 0.14166 -0.26968 C 0.16111 -0.27824 0.17361 -0.28264 0.19479 -0.28519 C 0.24409 -0.30162 0.29583 -0.28982 0.346 -0.28264 C 0.36597 -0.27778 0.38541 -0.27269 0.40573 -0.26968 C 0.43767 -0.25556 0.46979 -0.24259 0.50052 -0.22315 C 0.51215 -0.21551 0.52309 -0.20718 0.53437 -0.19954 C 0.53837 -0.19653 0.54149 -0.19051 0.54566 -0.18958 C 0.55382 -0.18704 0.5618 -0.1875 0.56996 -0.18657 C 0.57864 -0.18357 0.58437 -0.17801 0.59253 -0.17361 C 0.59913 -0.16319 0.60972 -0.15718 0.61823 -0.15232 C 0.62309 -0.14977 0.6283 -0.14329 0.63281 -0.13958 C 0.64132 -0.13264 0.65017 -0.12824 0.65868 -0.12176 C 0.66337 -0.11759 0.66649 -0.11273 0.67153 -0.1081 C 0.68038 -0.10116 0.68975 -0.09468 0.69878 -0.0875 C 0.70069 -0.08611 0.70191 -0.08357 0.70382 -0.08264 C 0.70694 -0.08009 0.71337 -0.07708 0.71337 -0.07662 C 0.71684 -0.06065 0.72291 -0.05949 0.73264 -0.05602 C 0.74357 -0.05255 0.75434 -0.04954 0.76475 -0.04352 C 0.76788 -0.03843 0.77135 -0.03542 0.77482 -0.02963 " pathEditMode="relative" rAng="0" ptsTypes="f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76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7199 C 0.00069 -0.0787 -0.00538 -0.08379 -0.00729 -0.09166 C -0.00747 -0.09629 -0.00747 -0.10092 -0.00955 -0.10393 C -0.01129 -0.10764 -0.01424 -0.10856 -0.01649 -0.11203 C -0.0283 -0.1287 -0.01337 -0.11088 -0.0257 -0.13194 C -0.03073 -0.14097 -0.03958 -0.14398 -0.04601 -0.14791 C -0.06702 -0.16018 -0.08438 -0.16504 -0.10747 -0.16759 C -0.15122 -0.16504 -0.15504 -0.17407 -0.18264 -0.15208 C -0.18958 -0.13981 -0.1967 -0.13287 -0.20573 -0.12801 C -0.2158 -0.1 -0.2092 -0.10717 -0.22136 -0.09977 C -0.22865 -0.08032 -0.23247 -0.08889 -0.24167 -0.07639 C -0.25174 -0.06203 -0.25764 -0.04004 -0.26702 -0.02361 C -0.26945 -0.01018 -0.26788 -0.01458 -0.27049 -0.00602 " pathEditMode="relative" rAng="0" ptsTypes="ffffffffffff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13218 C 0.00608 -0.13426 0.00348 -0.15023 0.00348 -0.15209 C -0.00434 -0.17755 -0.02777 -0.20625 -0.04184 -0.21366 C -0.05138 -0.22523 -0.0618 -0.22847 -0.07222 -0.23056 C -0.09392 -0.23056 -0.11597 -0.23056 -0.13784 -0.23009 C -0.14079 -0.23009 -0.14704 -0.22292 -0.14704 -0.22199 C -0.15208 -0.20787 -0.15225 -0.21459 -0.15972 -0.20787 C -0.16788 -0.19815 -0.17604 -0.1875 -0.18472 -0.18148 C -0.19166 -0.16759 -0.19704 -0.1507 -0.20347 -0.13542 C -0.2059 -0.12917 -0.20868 -0.125 -0.21145 -0.11898 C -0.21284 -0.11528 -0.21614 -0.10949 -0.21614 -0.10857 C -0.21805 -0.09676 -0.22291 -0.08658 -0.22517 -0.07315 C -0.22743 -0.06435 -0.22777 -0.05602 -0.22777 -0.04468 " pathEditMode="relative" rAng="0" ptsTypes="ffffffffffff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0.05972 C 0.02483 -0.07639 0.02378 -0.08727 0.01354 -0.09259 C 0.00868 -0.10046 0.00365 -0.10301 -0.00243 -0.1081 C -0.01024 -0.12222 -0.02049 -0.12639 -0.03004 -0.13519 C -0.0441 -0.14722 -0.05625 -0.16597 -0.07049 -0.17732 C -0.07951 -0.1838 -0.09045 -0.18796 -0.1 -0.19167 C -0.11094 -0.19097 -0.12222 -0.19167 -0.13333 -0.18935 C -0.13924 -0.18796 -0.16267 -0.17546 -0.16667 -0.17107 C -0.16823 -0.16898 -0.16944 -0.16597 -0.1717 -0.16505 C -0.18073 -0.16019 -0.19323 -0.1581 -0.20295 -0.15602 C -0.2092 -0.15232 -0.21545 -0.15139 -0.22066 -0.14421 C -0.22483 -0.13796 -0.22379 -0.13634 -0.22743 -0.12894 C -0.23455 -0.11435 -0.2441 -0.09931 -0.24844 -0.08102 C -0.25434 -0.05556 -0.25677 -0.02685 -0.26389 -0.00255 " pathEditMode="relative" rAng="0" ptsTypes="ffffffffffff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212976"/>
            <a:ext cx="1914422" cy="19144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492896"/>
            <a:ext cx="2664296" cy="26642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72816"/>
            <a:ext cx="3528391" cy="35283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573016"/>
            <a:ext cx="1549256" cy="1549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49080"/>
            <a:ext cx="970143" cy="970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260649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Игра «Расставь домики» </a:t>
            </a:r>
          </a:p>
          <a:p>
            <a:r>
              <a:rPr lang="ru-RU" sz="1400" dirty="0" smtClean="0"/>
              <a:t>Одинаковые ли домики по высоте?  Что можно сказать о высоте домиков? Расставьте домики в ряд начиная с самого высокого и заканчивая самым низким( в порядке убывания)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118547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145 C 0.09045 -0.18015 0.18489 -0.21484 0.23368 -0.20421 C 0.28229 -0.19357 0.27812 -0.0999 0.2875 -0.078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-0.20143 C -0.09497 -0.1605 -0.22135 -0.11956 -0.27153 -0.103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-0.02891 C 0.13386 -0.03353 0.25868 -0.03793 0.30921 -0.039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 -0.06892 C -0.12587 -0.06453 -0.27066 -0.0599 -0.3283 -0.058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09366 C 0.00382 0.03816 0.0026 -0.01734 0.00208 -0.039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202</TotalTime>
  <Words>62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Презентация по познанию на тему: «Посадим цветочки вдоль дорожки»(счет в пределах 5)</vt:lpstr>
      <vt:lpstr>Игра «Посадим цветочки вдоль дорожки» Одинаково ли расположены цветы? В каком ряду кажется что цветов больше? Как узнать сколько цветов? Посчитайте. Что можно сказать о количестве цветов в верхнем ряду и нижнем ряду? Как проверить их равенство? (методов наложения и приложения) </vt:lpstr>
      <vt:lpstr>Игра «Посадим елочки в ряд» Одинаковые ли елочки по высоте?  Что можно сказать о высоте елочек? Расставьте елочки в ряд начиная с самой низкой и заканчивая самой высокой( в порядке возрастания.)</vt:lpstr>
      <vt:lpstr>Слайд 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познанию на тему: «Посадим цветочки вдоль дорожки»(счет в пределах 5)</dc:title>
  <dc:creator>мел</dc:creator>
  <cp:lastModifiedBy>TOSHIBA</cp:lastModifiedBy>
  <cp:revision>14</cp:revision>
  <dcterms:created xsi:type="dcterms:W3CDTF">2019-03-20T18:50:46Z</dcterms:created>
  <dcterms:modified xsi:type="dcterms:W3CDTF">2020-12-21T08:36:34Z</dcterms:modified>
</cp:coreProperties>
</file>