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2" r:id="rId5"/>
    <p:sldId id="265" r:id="rId6"/>
    <p:sldId id="266" r:id="rId7"/>
    <p:sldId id="267" r:id="rId8"/>
    <p:sldId id="264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14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179512" y="5044632"/>
            <a:ext cx="6624736" cy="47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i="1" dirty="0" smtClean="0"/>
              <a:t> </a:t>
            </a:r>
            <a:endParaRPr lang="ru-RU" sz="2400" i="1" dirty="0"/>
          </a:p>
        </p:txBody>
      </p:sp>
      <p:pic>
        <p:nvPicPr>
          <p:cNvPr id="7" name="Picture 2" descr="http://readik.ru/bukvy/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8512">
            <a:off x="769047" y="1948984"/>
            <a:ext cx="2868992" cy="286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17789" y="432343"/>
            <a:ext cx="465704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 буквы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64940"/>
            <a:ext cx="45365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Рак - речной усатый рак.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Учится он кое-как.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Не бери с него пример,                        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А запомни букву</a:t>
            </a:r>
            <a:r>
              <a:rPr kumimoji="0" lang="ru-RU" sz="4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... 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4" descr="Лесная азбука - Виктор Хесин. Буква 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5239849" cy="3261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уква 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54" y="1124744"/>
            <a:ext cx="19050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2819" y="327517"/>
            <a:ext cx="48245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Назови слова на букву Р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319" y="1124744"/>
            <a:ext cx="2404001" cy="1353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рома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373216"/>
            <a:ext cx="1885404" cy="1294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убаш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49336"/>
            <a:ext cx="1755834" cy="2104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675623"/>
            <a:ext cx="2104317" cy="1537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Картинки по запросу роз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4" descr="Картинки по запросу роз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Картинки по запросу роз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53434"/>
            <a:ext cx="1942058" cy="1539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рак речной картинка для дет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91496"/>
            <a:ext cx="2183376" cy="2103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70" y="3696496"/>
            <a:ext cx="1808716" cy="1415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артинки по запросу картинка для детей репк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5735" y="2683601"/>
            <a:ext cx="1402499" cy="1816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24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буква 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6232"/>
            <a:ext cx="7516862" cy="43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2531" y="404664"/>
            <a:ext cx="5275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Читаем слоги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4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838" y="548680"/>
            <a:ext cx="6861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«Четвертый лишний»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Картинки по запросу картинка для детей реп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7" r="14992" b="4787"/>
          <a:stretch/>
        </p:blipFill>
        <p:spPr bwMode="auto">
          <a:xfrm>
            <a:off x="1236576" y="1721619"/>
            <a:ext cx="2016224" cy="2012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199" y="4133698"/>
            <a:ext cx="2524978" cy="1949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картинка для детей капус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048" y="4077072"/>
            <a:ext cx="2656778" cy="1979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картинка для детей рыба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53" r="13781"/>
          <a:stretch/>
        </p:blipFill>
        <p:spPr bwMode="auto">
          <a:xfrm>
            <a:off x="4176756" y="1721619"/>
            <a:ext cx="2025362" cy="2072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03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55821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Игра «Четвертый 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лишний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</a:p>
        </p:txBody>
      </p:sp>
      <p:pic>
        <p:nvPicPr>
          <p:cNvPr id="2050" name="Picture 2" descr="Картинки по запросу картинка для детей самов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216024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для детей телевиз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3402"/>
            <a:ext cx="2736304" cy="205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90"/>
          <a:stretch/>
        </p:blipFill>
        <p:spPr bwMode="auto">
          <a:xfrm>
            <a:off x="3851920" y="1637114"/>
            <a:ext cx="3330843" cy="2058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а для детей книг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086" y="4183310"/>
            <a:ext cx="2267744" cy="2126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2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Игра «Четвертый 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лишний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3" name="AutoShape 2" descr="Картинки по запросу картинка для детей кресл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картинка для детей кресл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картинка для детей крес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2533650" cy="2247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картинка для детей карусе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0" r="6554"/>
          <a:stretch/>
        </p:blipFill>
        <p:spPr bwMode="auto">
          <a:xfrm>
            <a:off x="632991" y="4005064"/>
            <a:ext cx="2493389" cy="2189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00" y="1484784"/>
            <a:ext cx="3780470" cy="2102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картинка для детей солнышк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389" y="1518172"/>
            <a:ext cx="2004045" cy="2036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2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88582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«Новоселье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</a:p>
          <a:p>
            <a:pPr algn="ctr"/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( 1столбик-  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 </a:t>
            </a:r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начале слова, 2столбик- 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 </a:t>
            </a:r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середине слова,</a:t>
            </a:r>
          </a:p>
          <a:p>
            <a:pPr algn="ctr"/>
            <a:r>
              <a:rPr lang="ru-RU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3столбик-в конце слова)</a:t>
            </a:r>
            <a:endParaRPr lang="ru-RU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1005464"/>
              </p:ext>
            </p:extLst>
          </p:nvPr>
        </p:nvGraphicFramePr>
        <p:xfrm>
          <a:off x="251520" y="2924944"/>
          <a:ext cx="4200129" cy="37400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0043"/>
                <a:gridCol w="1400043"/>
                <a:gridCol w="1400043"/>
              </a:tblGrid>
              <a:tr h="12466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466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6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8937630"/>
              </p:ext>
            </p:extLst>
          </p:nvPr>
        </p:nvGraphicFramePr>
        <p:xfrm>
          <a:off x="251520" y="2348880"/>
          <a:ext cx="4176468" cy="432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4052"/>
                <a:gridCol w="464052"/>
                <a:gridCol w="464052"/>
                <a:gridCol w="464052"/>
                <a:gridCol w="464052"/>
                <a:gridCol w="464052"/>
                <a:gridCol w="464052"/>
                <a:gridCol w="464052"/>
                <a:gridCol w="464052"/>
              </a:tblGrid>
              <a:tr h="432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0" y="1070856"/>
            <a:ext cx="4644008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3872" y="246187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4006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429" y="2438760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Картинки по запросу картинка для детей рак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821" y="968929"/>
            <a:ext cx="1232452" cy="1232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Картинки по запросу картинка для детей роб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580" y="4954631"/>
            <a:ext cx="848090" cy="1081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Картинки по запросу картинка для детей компьют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723" y="1293798"/>
            <a:ext cx="1075285" cy="1075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2012" y="1486118"/>
            <a:ext cx="887029" cy="1126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Картинки по запросу картинка для детей помидо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515" y="2500913"/>
            <a:ext cx="1042637" cy="912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Картинки по запросу картинка для детей картош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947" y="3804859"/>
            <a:ext cx="1149772" cy="1149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Картинки по запросу картинка для детей  тигр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935" y="2777978"/>
            <a:ext cx="1317922" cy="1026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Похожее изображени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4" r="14345"/>
          <a:stretch/>
        </p:blipFill>
        <p:spPr bwMode="auto">
          <a:xfrm>
            <a:off x="4834206" y="2777978"/>
            <a:ext cx="1150264" cy="1040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картинка для детей реп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4959" y="4077072"/>
            <a:ext cx="874105" cy="113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8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8246 0.24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4717 0.4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7783 0.46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24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33559 0.02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36041 0.20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2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50191 0.436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58854 -0.166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47292 0.076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65364 0.231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91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4392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Читаем слова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08920"/>
            <a:ext cx="2829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Ы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-Б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8748" y="2693690"/>
            <a:ext cx="3009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-З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320" y="5445224"/>
            <a:ext cx="251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442148"/>
            <a:ext cx="2528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-Г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122" name="Picture 2" descr="Картинки по запросу картинка для детей  РЫБА КЛИПАР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0" t="19359" r="16113" b="21745"/>
          <a:stretch/>
        </p:blipFill>
        <p:spPr bwMode="auto">
          <a:xfrm>
            <a:off x="912599" y="1091672"/>
            <a:ext cx="2083528" cy="160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картинка для детей  РОЗА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051" y="952938"/>
            <a:ext cx="2034625" cy="187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картинка для детей  РУКА КЛИПАР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763" y="3617020"/>
            <a:ext cx="1556988" cy="1814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8226" y="3716688"/>
            <a:ext cx="1983596" cy="17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8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59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TOSHIBA</cp:lastModifiedBy>
  <cp:revision>24</cp:revision>
  <dcterms:created xsi:type="dcterms:W3CDTF">2014-06-15T09:49:01Z</dcterms:created>
  <dcterms:modified xsi:type="dcterms:W3CDTF">2020-04-21T15:10:11Z</dcterms:modified>
</cp:coreProperties>
</file>