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63" r:id="rId4"/>
    <p:sldId id="262" r:id="rId5"/>
    <p:sldId id="265" r:id="rId6"/>
    <p:sldId id="266" r:id="rId7"/>
    <p:sldId id="267" r:id="rId8"/>
    <p:sldId id="264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3F3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95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B21CB-FF47-4E68-A1F5-21510453A608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11" Type="http://schemas.openxmlformats.org/officeDocument/2006/relationships/image" Target="../media/image14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Прямоугольник 2"/>
          <p:cNvSpPr>
            <a:spLocks noChangeArrowheads="1"/>
          </p:cNvSpPr>
          <p:nvPr/>
        </p:nvSpPr>
        <p:spPr bwMode="auto">
          <a:xfrm>
            <a:off x="179512" y="5044632"/>
            <a:ext cx="6624736" cy="475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400" i="1" dirty="0" smtClean="0"/>
              <a:t> </a:t>
            </a:r>
            <a:endParaRPr lang="ru-RU" sz="2400" i="1" dirty="0"/>
          </a:p>
        </p:txBody>
      </p:sp>
      <p:pic>
        <p:nvPicPr>
          <p:cNvPr id="7" name="Picture 2" descr="http://readik.ru/bukvy/r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88512">
            <a:off x="769047" y="1948984"/>
            <a:ext cx="2868992" cy="2868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717789" y="432343"/>
            <a:ext cx="4657044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u="sng" cap="none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Учим буквы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БУКВА </a:t>
            </a:r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864940"/>
            <a:ext cx="453650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Рак - речной усатый рак.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  <a:t/>
            </a: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Учится он кое-как.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  <a:t/>
            </a: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Не бери с него пример,                        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А запомни букву</a:t>
            </a:r>
            <a:r>
              <a:rPr kumimoji="0" lang="ru-RU" sz="4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... 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" name="Picture 4" descr="Лесная азбука - Виктор Хесин. Буква 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29000"/>
            <a:ext cx="5239849" cy="32618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буква 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554" y="1124744"/>
            <a:ext cx="1905000" cy="2466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32819" y="327517"/>
            <a:ext cx="48245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Назови слова на букву Р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0319" y="1124744"/>
            <a:ext cx="2404001" cy="13532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ромаш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5373216"/>
            <a:ext cx="1885404" cy="12940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инки по запросу рубаш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949336"/>
            <a:ext cx="1755834" cy="2104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Похожее изображени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5" y="4675623"/>
            <a:ext cx="2104317" cy="15379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2" descr="Картинки по запросу роз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4" descr="Картинки по запросу роз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0" name="Picture 16" descr="Картинки по запросу роз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053434"/>
            <a:ext cx="1942058" cy="15390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Картинки по запросу рак речной картинка для детей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191496"/>
            <a:ext cx="2183376" cy="21035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Похожее изображение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070" y="3696496"/>
            <a:ext cx="1808716" cy="14155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Картинки по запросу картинка для детей репка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5735" y="2683601"/>
            <a:ext cx="1402499" cy="18162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8247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буква 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96232"/>
            <a:ext cx="7516862" cy="432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12531" y="404664"/>
            <a:ext cx="52758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Читаем слоги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249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0838" y="548680"/>
            <a:ext cx="686117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Игра «Четвертый лишний»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6" name="Picture 2" descr="Картинки по запросу картинка для детей репк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007" r="14992" b="4787"/>
          <a:stretch/>
        </p:blipFill>
        <p:spPr bwMode="auto">
          <a:xfrm>
            <a:off x="1236576" y="1721619"/>
            <a:ext cx="2016224" cy="20121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2199" y="4133698"/>
            <a:ext cx="2524978" cy="19492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инки по запросу картинка для детей капуст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1048" y="4077072"/>
            <a:ext cx="2656778" cy="19795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Картинки по запросу картинка для детей рыбак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453" r="13781"/>
          <a:stretch/>
        </p:blipFill>
        <p:spPr bwMode="auto">
          <a:xfrm>
            <a:off x="4176756" y="1721619"/>
            <a:ext cx="2025362" cy="20727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8031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655821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Игра «Четвертый </a:t>
            </a:r>
            <a:r>
              <a:rPr lang="ru-RU" sz="36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лишний</a:t>
            </a:r>
            <a:r>
              <a:rPr lang="ru-RU" sz="36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»</a:t>
            </a:r>
          </a:p>
        </p:txBody>
      </p:sp>
      <p:pic>
        <p:nvPicPr>
          <p:cNvPr id="2050" name="Picture 2" descr="Картинки по запросу картинка для детей самова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149080"/>
            <a:ext cx="2160240" cy="21602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картинка для детей телевизо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43402"/>
            <a:ext cx="2736304" cy="20522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Похожее изображени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890"/>
          <a:stretch/>
        </p:blipFill>
        <p:spPr bwMode="auto">
          <a:xfrm>
            <a:off x="3851920" y="1637114"/>
            <a:ext cx="3330843" cy="20585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артинки по запросу картинка для детей книг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6086" y="4183310"/>
            <a:ext cx="2267744" cy="21260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2529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76672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Игра «Четвертый </a:t>
            </a:r>
            <a:r>
              <a:rPr lang="ru-RU" sz="36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лишний</a:t>
            </a:r>
            <a:r>
              <a:rPr lang="ru-RU" sz="36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»</a:t>
            </a:r>
          </a:p>
        </p:txBody>
      </p:sp>
      <p:sp>
        <p:nvSpPr>
          <p:cNvPr id="3" name="AutoShape 2" descr="Картинки по запросу картинка для детей кресл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Картинки по запросу картинка для детей кресл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Картинки по запросу картинка для детей кресл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005064"/>
            <a:ext cx="2533650" cy="22479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Картинки по запросу картинка для детей карусель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30" r="6554"/>
          <a:stretch/>
        </p:blipFill>
        <p:spPr bwMode="auto">
          <a:xfrm>
            <a:off x="632991" y="4005064"/>
            <a:ext cx="2493389" cy="21893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400" y="1484784"/>
            <a:ext cx="3780470" cy="21028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Картинки по запросу картинка для детей солнышко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1389" y="1518172"/>
            <a:ext cx="2004045" cy="20361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3227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14290"/>
            <a:ext cx="885828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Игра «Новоселье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»</a:t>
            </a:r>
          </a:p>
          <a:p>
            <a:pPr algn="ctr"/>
            <a:r>
              <a:rPr lang="ru-RU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( 1столбик-  </a:t>
            </a:r>
            <a:r>
              <a:rPr lang="ru-RU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 </a:t>
            </a:r>
            <a:r>
              <a:rPr lang="ru-RU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 начале слова, 2столбик- </a:t>
            </a:r>
            <a:r>
              <a:rPr lang="ru-RU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 </a:t>
            </a:r>
            <a:r>
              <a:rPr lang="ru-RU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 середине слова,</a:t>
            </a:r>
          </a:p>
          <a:p>
            <a:pPr algn="ctr"/>
            <a:r>
              <a:rPr lang="ru-RU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3столбик-в конце слова)</a:t>
            </a:r>
            <a:endParaRPr lang="ru-RU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41005464"/>
              </p:ext>
            </p:extLst>
          </p:nvPr>
        </p:nvGraphicFramePr>
        <p:xfrm>
          <a:off x="251520" y="2924944"/>
          <a:ext cx="4200129" cy="374003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00043"/>
                <a:gridCol w="1400043"/>
                <a:gridCol w="1400043"/>
              </a:tblGrid>
              <a:tr h="12466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4667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4667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38937630"/>
              </p:ext>
            </p:extLst>
          </p:nvPr>
        </p:nvGraphicFramePr>
        <p:xfrm>
          <a:off x="251520" y="2348880"/>
          <a:ext cx="4176468" cy="4320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64052"/>
                <a:gridCol w="464052"/>
                <a:gridCol w="464052"/>
                <a:gridCol w="464052"/>
                <a:gridCol w="464052"/>
                <a:gridCol w="464052"/>
                <a:gridCol w="464052"/>
                <a:gridCol w="464052"/>
                <a:gridCol w="464052"/>
              </a:tblGrid>
              <a:tr h="4320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Равнобедренный треугольник 5"/>
          <p:cNvSpPr/>
          <p:nvPr/>
        </p:nvSpPr>
        <p:spPr>
          <a:xfrm>
            <a:off x="0" y="1070856"/>
            <a:ext cx="4644008" cy="122413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33872" y="2461878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86225" y="240066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6429" y="2438760"/>
            <a:ext cx="31115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Картинки по запросу картинка для детей ракет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0821" y="968929"/>
            <a:ext cx="1232452" cy="12324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Картинки по запросу картинка для детей робо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2580" y="4954631"/>
            <a:ext cx="848090" cy="10813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Картинки по запросу картинка для детей компьютер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0723" y="1293798"/>
            <a:ext cx="1075285" cy="10752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Похожее изображени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2012" y="1486118"/>
            <a:ext cx="887029" cy="11264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Картинки по запросу картинка для детей помидор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48515" y="2500913"/>
            <a:ext cx="1042637" cy="9128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Картинки по запросу картинка для детей картошка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4947" y="3804859"/>
            <a:ext cx="1149772" cy="11497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Picture 17" descr="Картинки по запросу картинка для детей  тигр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45935" y="2777978"/>
            <a:ext cx="1317922" cy="10268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15" name="Picture 19" descr="Похожее изображение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84" r="14345"/>
          <a:stretch/>
        </p:blipFill>
        <p:spPr bwMode="auto">
          <a:xfrm>
            <a:off x="4834206" y="2777978"/>
            <a:ext cx="1150264" cy="10407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Картинки по запросу картинка для детей репка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4959" y="4077072"/>
            <a:ext cx="874105" cy="11319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3685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-0.18246 0.243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32" y="1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-0.4717 0.400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94" y="20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48148E-6 L -0.7783 0.4685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924" y="2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48148E-6 L -0.33559 0.029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88" y="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11111E-6 L -0.36041 0.2090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21" y="1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48148E-6 L -0.50191 0.4365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04" y="2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58854 -0.1664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27" y="-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47292 0.0768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46" y="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7.40741E-7 L -0.65364 0.2310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91" y="1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776" y="476672"/>
            <a:ext cx="43924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Читаем слова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708920"/>
            <a:ext cx="28296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Ы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-Б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А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78748" y="2693690"/>
            <a:ext cx="30091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О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-З</a:t>
            </a: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Ы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7320" y="5445224"/>
            <a:ext cx="25138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У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-К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35896" y="5442148"/>
            <a:ext cx="2528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О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-Г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5122" name="Picture 2" descr="Картинки по запросу картинка для детей  РЫБА КЛИПАР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700" t="19359" r="16113" b="21745"/>
          <a:stretch/>
        </p:blipFill>
        <p:spPr bwMode="auto">
          <a:xfrm>
            <a:off x="912599" y="1091672"/>
            <a:ext cx="2083528" cy="160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Картинки по запросу картинка для детей  РОЗА КЛИПАР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03051" y="952938"/>
            <a:ext cx="2034625" cy="187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Картинки по запросу картинка для детей  РУКА КЛИПАР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1763" y="3617020"/>
            <a:ext cx="1556988" cy="18148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Похожее изображени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08226" y="3716688"/>
            <a:ext cx="1983596" cy="1739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7882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E36C09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59</Words>
  <Application>Microsoft Office PowerPoint</Application>
  <PresentationFormat>Экран (4:3)</PresentationFormat>
  <Paragraphs>17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TOSHIBA</cp:lastModifiedBy>
  <cp:revision>24</cp:revision>
  <dcterms:created xsi:type="dcterms:W3CDTF">2014-06-15T09:49:01Z</dcterms:created>
  <dcterms:modified xsi:type="dcterms:W3CDTF">2020-04-21T15:10:11Z</dcterms:modified>
</cp:coreProperties>
</file>