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814" autoAdjust="0"/>
  </p:normalViewPr>
  <p:slideViewPr>
    <p:cSldViewPr>
      <p:cViewPr varScale="1">
        <p:scale>
          <a:sx n="64" d="100"/>
          <a:sy n="6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1.vseosvita.ua/0100eif8-b75d/02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672414" cy="1785949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Заморозила зима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заборы и дома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mobimg.b-cdn.net/v3/fetch/65/6544c6cb9f072dbcffc99677df486d0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428868"/>
            <a:ext cx="5786446" cy="3963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3b6/0000ee15-003882ba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511288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Грызет белка орех,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 ребятам - смех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i.ytimg.com/vi/tEFyAMY_j10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8040744" cy="4522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3b6/0000ee15-003882ba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511288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Хороши в дорожку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пирожки с горошком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xn----7sba7afcesa7akadtdc2f.xn--p1ai/d/pirozhok_tatarskij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285992"/>
            <a:ext cx="6119834" cy="4130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3b6/0000ee15-003882ba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511288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 другом дружи,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 другому не груби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i.pinimg.com/originals/27/6d/db/276ddbac3d25e840d33be3327ced6e3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207409"/>
            <a:ext cx="4929222" cy="4363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3b6/0000ee15-003882ba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582726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Рыбу ловит рыболов,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весь в реку уплыл улов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stihi.ru/pics/2019/07/27/2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000240"/>
            <a:ext cx="5572164" cy="4335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3b6/0000ee15-003882ba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582726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Редька редко росла на грядке,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грядка редко была в порядке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vaupsoukis.lt/wp-content/uploads/%D0%A7%D1%91%D1%80%D0%BD%D0%B0%D1%8F-%D1%80%D0%B5%D0%B4%D1%8C%D0%BA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35960"/>
            <a:ext cx="600079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3b6/0000ee15-003882ba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511288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Воротилась Варвара из города,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привезла новостей три короба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s://i.pinimg.com/originals/c7/0f/3a/c70f3a99e2f9b171196e1b79dbc26f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002612"/>
            <a:ext cx="3888684" cy="4855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7814629_50-p-ramochka-dlya-teksta-na-prozrachnom-fone-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58272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Тощий немощный Кощей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Тащит ящик овощей.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r1.mt.ru/r25/photo34D6/20314193546-0/jpeg/bp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857364"/>
            <a:ext cx="3786214" cy="4400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7814629_50-p-ramochka-dlya-teksta-na-prozrachnom-fone-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65416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Два щенка, щека к щеке,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Щиплют щетку в уголке.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i.pinimg.com/originals/5e/d6/c0/5ed6c03134fab383548e744a02babb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00240"/>
            <a:ext cx="6389458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7814629_50-p-ramochka-dlya-teksta-na-prozrachnom-fone-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72560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Щуку я тащу, тащу,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щуку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не упущу.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im0-tub-ru.yandex.net/i?id=679281c319eb97ce34e99a4dccb3ac8d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928802"/>
            <a:ext cx="5335619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7814629_50-p-ramochka-dlya-teksta-na-prozrachnom-fone-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Мой руки чище и чаще.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img.freepik.com/free-vector/washing-hands-on-white-background_1308-42944.jpg?size=626&amp;ext=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928802"/>
            <a:ext cx="5962650" cy="4038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1.vseosvita.ua/0100eif8-b75d/02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65416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Зоиного зайку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зовут Зазнайка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i.pinimg.com/originals/ce/b9/bf/ceb9bfdf322439134093c244c4ae2a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000240"/>
            <a:ext cx="4857784" cy="4481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7814629_50-p-ramochka-dlya-teksta-na-prozrachnom-fone-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Тучи гуще, гуще, гуще,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капли чаще, чаще, чаще,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дождик пуще, пуще, пуще.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ds05.infourok.ru/uploads/ex/030f/00155fce-55517ad5/hello_html_7cc2ae6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357430"/>
            <a:ext cx="5000660" cy="3914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7814629_50-p-ramochka-dlya-teksta-na-prozrachnom-fone-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Прищепкой прищепили вещи,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Вещи на ветру трепещут.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thumbs.dreamstime.com/b/%D0%BF%D0%BE%D0%BC%D1%8B%D1%82%D1%8B%D0%B5-%D0%B8%D0%B3%D1%80%D1%83%D1%88%D0%BA%D0%B8-%D0%B2%D0%B5%D1%80%D0%B5%D0%B2%D0%BE%D1%87%D0%BA%D0%B8-%D0%B7%D0%B0%D1%81%D1%8B%D1%85%D0%B0%D0%BD%D0%B8%D1%8F-251876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00306"/>
            <a:ext cx="7072362" cy="3619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7814629_50-p-ramochka-dlya-teksta-na-prozrachnom-fone-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рыщут,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пищу ищут.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nukadeti.ru/content/images/static/draw800x800/4_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85860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7814629_50-p-ramochka-dlya-teksta-na-prozrachnom-fone-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Щенок жалобно пищит — тащит он тяжёлый щит.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www.netclipart.com/pp/m/381-3815488_how-to-draw-puppy-draw-a-pup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85926"/>
            <a:ext cx="6262702" cy="4451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avatars.mds.yandex.net/i?id=a8e305b723d2ea7311a26a1a4346e5cd-432217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Слон слонёнку дал солонку.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https://st2.depositphotos.com/1967477/9081/v/950/depositphotos_90817380-stock-illustration-cartoon-funny-mother-and-bab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857364"/>
            <a:ext cx="5214974" cy="4242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a8e305b723d2ea7311a26a1a4346e5cd-432217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Ходят волки возле ёлки.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ds05.infourok.ru/uploads/ex/0c65/000d183c-2e44dacb/hello_html_m40e91c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643050"/>
            <a:ext cx="5629275" cy="469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a8e305b723d2ea7311a26a1a4346e5cd-432217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Далеко до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калитки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маленькой улитке.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ds05.infourok.ru/uploads/ex/0cf8/00165417-2b591fd4/hello_html_6ca9c5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643050"/>
            <a:ext cx="4714908" cy="4714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a8e305b723d2ea7311a26a1a4346e5cd-432217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Юля маленькой была,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вертелась как юла.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s://fantasticbook.ru/pict/1013933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143248"/>
            <a:ext cx="2714644" cy="2547241"/>
          </a:xfrm>
          <a:prstGeom prst="rect">
            <a:avLst/>
          </a:prstGeom>
          <a:noFill/>
        </p:spPr>
      </p:pic>
      <p:pic>
        <p:nvPicPr>
          <p:cNvPr id="39940" name="Picture 4" descr="https://ds05.infourok.ru/uploads/ex/0241/00005060-52bca974/hello_html_6d90eff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643026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a8e305b723d2ea7311a26a1a4346e5cd-432217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Слоны умны, слоны смирны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слоны спокойны и сильны.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srisovki.com/wp-content/uploads/2021/03/img_56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643050"/>
            <a:ext cx="5786478" cy="4711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a8e305b723d2ea7311a26a1a4346e5cd-432217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 лугом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летели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белые лебеди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986" name="Picture 2" descr="http://ornithology.su/books/item/f00/s00/z0000031/pic/000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00174"/>
            <a:ext cx="6215074" cy="4737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1.vseosvita.ua/0100eif8-b75d/02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43985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улице в щели забора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лезет горох без разбора.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im0-tub-ru.yandex.net/i?id=b214ab9c2cd001d4ff79254da80c0ffa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928802"/>
            <a:ext cx="421484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a8e305b723d2ea7311a26a1a4346e5cd-432217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 малину мыли 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Мыли, да не мылили!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s://s1.1zoom.ru/big3/427/398057-sep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85926"/>
            <a:ext cx="7246940" cy="4305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catherineasquithgallery.com/uploads/posts/2021-02/1613546050_53-p-fon-dlya-prezentatsii-belii-s-ramkoi-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Скворцы и синицы —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веселые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птицы.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 descr="https://pickimage.ru/wp-content/uploads/images/detskie/starling/ckvorec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14620"/>
            <a:ext cx="3964897" cy="3500438"/>
          </a:xfrm>
          <a:prstGeom prst="rect">
            <a:avLst/>
          </a:prstGeom>
          <a:noFill/>
        </p:spPr>
      </p:pic>
      <p:pic>
        <p:nvPicPr>
          <p:cNvPr id="44038" name="Picture 6" descr="https://skazki.land/api/get-resized-image/sinitsa-4d933.jpg?width=1024&amp;height=1024&amp;fit=inside&amp;has-enlargement=1&amp;kernel=cub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4568853" cy="3462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1.vseosvita.ua/0100eif8-b75d/02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51128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забора коза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вытаращила глаза.</a:t>
            </a:r>
          </a:p>
        </p:txBody>
      </p:sp>
      <p:pic>
        <p:nvPicPr>
          <p:cNvPr id="15362" name="Picture 2" descr="https://i.pinimg.com/originals/13/ea/d3/13ead368be14fa6d3089790f97b4aeb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00240"/>
            <a:ext cx="6191250" cy="429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1.vseosvita.ua/0100eif8-b75d/02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43985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Зайки 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Бубы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заболели зубы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https://ds04.infourok.ru/uploads/ex/0f74/000c9293-2a50c952/hello_html_m77022b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785926"/>
            <a:ext cx="478634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1.vseosvita.ua/0100eif8-b75d/02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296974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Розовые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розы 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замерзают в морозы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i.pinimg.com/736x/20/dd/dd/20dddd39fd8ed8579bcacf43b44c974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43995"/>
            <a:ext cx="4643470" cy="440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1.vseosvita.ua/0100eif8-b75d/02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58204" cy="1500198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Зина Зое позвонила, в гости Зою пригласила.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stopautism.ru/wp-content/uploads/2016/09/11235049_441799069336300_151635088259109193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857364"/>
            <a:ext cx="6035564" cy="4440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1.vseosvita.ua/0100eif8-b75d/02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43985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Зебра азбуку зубрила</a:t>
            </a:r>
            <a:b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Зебра букву З забыла</a:t>
            </a:r>
            <a:endParaRPr lang="ru-RU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raspechatat-raskraski.ru/wp-content/uploads/2020/03/zbu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71744"/>
            <a:ext cx="2357454" cy="3962530"/>
          </a:xfrm>
          <a:prstGeom prst="rect">
            <a:avLst/>
          </a:prstGeom>
          <a:noFill/>
        </p:spPr>
      </p:pic>
      <p:pic>
        <p:nvPicPr>
          <p:cNvPr id="20486" name="Picture 6" descr="https://img-fotki.yandex.ru/get/95493/200418627.1bc/0_1930d9_a111685f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857364"/>
            <a:ext cx="3645024" cy="4704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03b6/0000ee15-003882ba/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654164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 бревну, по брёвнышку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переведу Буренушку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AutoShape 4" descr="https://i.ytimg.com/vi/hez5XgJWopo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s://i.pinimg.com/originals/5d/6f/ed/5d6fedac11b48d80a25c07205132fb8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928802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146</Words>
  <PresentationFormat>Экран (4:3)</PresentationFormat>
  <Paragraphs>31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Заморозила зима  и заборы и дома</vt:lpstr>
      <vt:lpstr>Зоиного зайку зовут Зазнайка</vt:lpstr>
      <vt:lpstr>На улице в щели забора  лезет горох без разбора.</vt:lpstr>
      <vt:lpstr>У забора коза  вытаращила глаза.</vt:lpstr>
      <vt:lpstr>У Зайки Бубы  заболели зубы.</vt:lpstr>
      <vt:lpstr>Розовые розы  замерзают в морозы</vt:lpstr>
      <vt:lpstr>Зина Зое позвонила, в гости Зою пригласила. </vt:lpstr>
      <vt:lpstr>Зебра азбуку зубрила Зебра букву З забыла</vt:lpstr>
      <vt:lpstr>По бревну, по брёвнышку  переведу Буренушку</vt:lpstr>
      <vt:lpstr>Грызет белка орех,  а ребятам - смех</vt:lpstr>
      <vt:lpstr>Хороши в дорожку пирожки с горошком</vt:lpstr>
      <vt:lpstr>С другом дружи,  а другому не груби</vt:lpstr>
      <vt:lpstr>Рыбу ловит рыболов, весь в реку уплыл улов</vt:lpstr>
      <vt:lpstr>Редька редко росла на грядке, грядка редко была в порядке</vt:lpstr>
      <vt:lpstr>Воротилась Варвара из города,  привезла новостей три короба</vt:lpstr>
      <vt:lpstr>Тощий немощный Кощей Тащит ящик овощей.</vt:lpstr>
      <vt:lpstr>Два щенка, щека к щеке, Щиплют щетку в уголке.</vt:lpstr>
      <vt:lpstr>Щуку я тащу, тащу,  щуку я не упущу.</vt:lpstr>
      <vt:lpstr>Мой руки чище и чаще.</vt:lpstr>
      <vt:lpstr>Тучи гуще, гуще, гуще, капли чаще, чаще, чаще, дождик пуще, пуще, пуще.</vt:lpstr>
      <vt:lpstr>Прищепкой прищепили вещи, Вещи на ветру трепещут.</vt:lpstr>
      <vt:lpstr>Волки рыщут, пищу ищут.</vt:lpstr>
      <vt:lpstr>Щенок жалобно пищит — тащит он тяжёлый щит.</vt:lpstr>
      <vt:lpstr>Слон слонёнку дал солонку.</vt:lpstr>
      <vt:lpstr>Ходят волки возле ёлки.</vt:lpstr>
      <vt:lpstr>Далеко до калитки  маленькой улитке.</vt:lpstr>
      <vt:lpstr>Юля маленькой была,  и вертелась как юла.</vt:lpstr>
      <vt:lpstr>Слоны умны, слоны смирны,  слоны спокойны и сильны.</vt:lpstr>
      <vt:lpstr>Над лугом летели белые лебеди.</vt:lpstr>
      <vt:lpstr>Вы малину мыли ли?  Мыли, да не мылили!</vt:lpstr>
      <vt:lpstr>Скворцы и синицы —  веселые птицы.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Заморозила зима  и заборы и дома</dc:title>
  <dc:creator>Lenovo</dc:creator>
  <cp:lastModifiedBy>Lenovo</cp:lastModifiedBy>
  <cp:revision>56</cp:revision>
  <dcterms:created xsi:type="dcterms:W3CDTF">2022-01-13T05:25:46Z</dcterms:created>
  <dcterms:modified xsi:type="dcterms:W3CDTF">2022-02-06T12:43:28Z</dcterms:modified>
</cp:coreProperties>
</file>